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125" autoAdjust="0"/>
  </p:normalViewPr>
  <p:slideViewPr>
    <p:cSldViewPr snapToGrid="0">
      <p:cViewPr varScale="1">
        <p:scale>
          <a:sx n="62" d="100"/>
          <a:sy n="62" d="100"/>
        </p:scale>
        <p:origin x="35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fld id="{6E58E8EE-3618-4599-9689-F3F3C90F03B5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30" tIns="44865" rIns="89730" bIns="448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00238"/>
            <a:ext cx="5485158" cy="3600762"/>
          </a:xfrm>
          <a:prstGeom prst="rect">
            <a:avLst/>
          </a:prstGeom>
        </p:spPr>
        <p:txBody>
          <a:bodyPr vert="horz" lIns="89730" tIns="44865" rIns="89730" bIns="44865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4927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684927"/>
            <a:ext cx="2972421" cy="459074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fld id="{630762DB-1039-4CA4-B810-228C0EA12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57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6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2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5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7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14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9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8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1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3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0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CB8B-8BB9-46FE-914E-09B13846107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07B43-7DF6-445A-940E-12680EDB8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6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layton_jelinek@baylor.edu" TargetMode="External"/><Relationship Id="rId7" Type="http://schemas.openxmlformats.org/officeDocument/2006/relationships/hyperlink" Target="mailto:makayla_gorden@baylor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aren_pedraza@baylor.edu" TargetMode="External"/><Relationship Id="rId5" Type="http://schemas.openxmlformats.org/officeDocument/2006/relationships/hyperlink" Target="mailto:Hannah_Luce@baylor.edu" TargetMode="External"/><Relationship Id="rId4" Type="http://schemas.openxmlformats.org/officeDocument/2006/relationships/hyperlink" Target="mailto:lawson_sadler@baylor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layton_jelinek@baylor.edu" TargetMode="External"/><Relationship Id="rId7" Type="http://schemas.openxmlformats.org/officeDocument/2006/relationships/hyperlink" Target="mailto:may_gorden@baylor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Ross_McLaughlin@baylor.edu" TargetMode="External"/><Relationship Id="rId5" Type="http://schemas.openxmlformats.org/officeDocument/2006/relationships/hyperlink" Target="mailto:rafael_silva_ramirez@baylor.edu" TargetMode="External"/><Relationship Id="rId4" Type="http://schemas.openxmlformats.org/officeDocument/2006/relationships/hyperlink" Target="mailto:david_bryant1@baylor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82731"/>
            <a:ext cx="6553200" cy="11265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ea typeface="Calibri"/>
                <a:cs typeface="Times New Roman"/>
              </a:rPr>
              <a:t>Team Roster </a:t>
            </a:r>
            <a:r>
              <a:rPr lang="en-US" sz="2800" b="1">
                <a:ea typeface="Calibri"/>
                <a:cs typeface="Times New Roman"/>
              </a:rPr>
              <a:t>Fall </a:t>
            </a:r>
            <a:r>
              <a:rPr lang="en-US" sz="2800" b="1" smtClean="0">
                <a:ea typeface="Calibri"/>
                <a:cs typeface="Times New Roman"/>
              </a:rPr>
              <a:t>2017</a:t>
            </a:r>
            <a:endParaRPr lang="en-US" sz="2800" dirty="0">
              <a:ea typeface="Calibri"/>
              <a:cs typeface="Times New Roman"/>
            </a:endParaRPr>
          </a:p>
          <a:p>
            <a:pPr algn="ctr"/>
            <a:r>
              <a:rPr lang="en-US" sz="2800" b="1" dirty="0" smtClean="0">
                <a:solidFill>
                  <a:srgbClr val="833C0B"/>
                </a:solidFill>
                <a:ea typeface="Calibri"/>
                <a:cs typeface="Times New Roman"/>
              </a:rPr>
              <a:t>PERU</a:t>
            </a:r>
            <a:endParaRPr lang="en-US" sz="2800" dirty="0">
              <a:ea typeface="Calibri"/>
              <a:cs typeface="Times New Roman"/>
            </a:endParaRPr>
          </a:p>
          <a:p>
            <a:pPr algn="ctr"/>
            <a:r>
              <a:rPr lang="en-US" sz="2400" dirty="0">
                <a:solidFill>
                  <a:srgbClr val="833C0B"/>
                </a:solidFill>
                <a:ea typeface="Calibri"/>
                <a:cs typeface="Times New Roman"/>
              </a:rPr>
              <a:t>Faculty Advisor:</a:t>
            </a:r>
            <a:r>
              <a:rPr lang="en-US" sz="2400" b="1" dirty="0">
                <a:solidFill>
                  <a:srgbClr val="833C0B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Calibri"/>
                <a:cs typeface="Times New Roman"/>
              </a:rPr>
              <a:t>Dr. Joan </a:t>
            </a:r>
            <a:r>
              <a:rPr lang="en-US" sz="2400" dirty="0" err="1">
                <a:solidFill>
                  <a:srgbClr val="000000"/>
                </a:solidFill>
                <a:ea typeface="Calibri"/>
                <a:cs typeface="Times New Roman"/>
              </a:rPr>
              <a:t>Supplee</a:t>
            </a:r>
            <a:endParaRPr lang="en-US" sz="2400" dirty="0">
              <a:ea typeface="Calibri"/>
              <a:cs typeface="Times New Roman"/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ea typeface="Calibri"/>
                <a:cs typeface="Times New Roman"/>
              </a:rPr>
              <a:t>254-230-6064</a:t>
            </a:r>
            <a:endParaRPr lang="en-US" sz="2400" dirty="0">
              <a:ea typeface="Calibri"/>
              <a:cs typeface="Times New Roman"/>
            </a:endParaRPr>
          </a:p>
          <a:p>
            <a:pPr algn="ctr"/>
            <a:r>
              <a:rPr lang="en-US" sz="3200" b="1" dirty="0">
                <a:solidFill>
                  <a:srgbClr val="833C0B"/>
                </a:solidFill>
                <a:ea typeface="Calibri"/>
                <a:cs typeface="Times New Roman"/>
              </a:rPr>
              <a:t>General Committee</a:t>
            </a:r>
            <a:endParaRPr lang="en-US" sz="3200" dirty="0">
              <a:ea typeface="Calibri"/>
              <a:cs typeface="Times New Roman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ea typeface="Calibri"/>
                <a:cs typeface="Times New Roman"/>
              </a:rPr>
              <a:t>Clayton </a:t>
            </a:r>
            <a:r>
              <a:rPr lang="en-US" sz="2400" b="1" dirty="0" err="1" smtClean="0">
                <a:solidFill>
                  <a:srgbClr val="000000"/>
                </a:solidFill>
                <a:ea typeface="Calibri"/>
                <a:cs typeface="Times New Roman"/>
              </a:rPr>
              <a:t>Jelinek</a:t>
            </a:r>
            <a:r>
              <a:rPr lang="en-US" sz="2400" b="1" dirty="0" smtClean="0">
                <a:solidFill>
                  <a:srgbClr val="000000"/>
                </a:solidFill>
                <a:ea typeface="Calibri"/>
                <a:cs typeface="Times New Roman"/>
              </a:rPr>
              <a:t>, (Head </a:t>
            </a:r>
            <a:r>
              <a:rPr lang="en-US" sz="2400" b="1" dirty="0">
                <a:solidFill>
                  <a:srgbClr val="000000"/>
                </a:solidFill>
                <a:ea typeface="Calibri"/>
                <a:cs typeface="Times New Roman"/>
              </a:rPr>
              <a:t>Delegate)</a:t>
            </a:r>
            <a:endParaRPr lang="en-US" sz="2400" dirty="0">
              <a:ea typeface="Calibri"/>
              <a:cs typeface="Times New Roman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</a:rPr>
              <a:t>254 278-0022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  <a:hlinkClick r:id="rId3"/>
              </a:rPr>
              <a:t>clayton_jelinek@baylor.edu</a:t>
            </a:r>
            <a:endParaRPr lang="en-US" sz="24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sz="2400" dirty="0">
              <a:ea typeface="Calibri"/>
              <a:cs typeface="Times New Roman"/>
            </a:endParaRPr>
          </a:p>
          <a:p>
            <a:pPr algn="ctr"/>
            <a:r>
              <a:rPr lang="en-US" sz="3200" b="1" dirty="0" smtClean="0">
                <a:solidFill>
                  <a:srgbClr val="833C0B"/>
                </a:solidFill>
                <a:ea typeface="Calibri"/>
                <a:cs typeface="Times New Roman"/>
              </a:rPr>
              <a:t>Secretariat </a:t>
            </a:r>
            <a:r>
              <a:rPr lang="en-US" sz="3200" b="1" dirty="0">
                <a:solidFill>
                  <a:srgbClr val="833C0B"/>
                </a:solidFill>
                <a:ea typeface="Calibri"/>
                <a:cs typeface="Times New Roman"/>
              </a:rPr>
              <a:t>for Multidimensional </a:t>
            </a:r>
            <a:r>
              <a:rPr lang="en-US" sz="3200" b="1" dirty="0" smtClean="0">
                <a:solidFill>
                  <a:srgbClr val="833C0B"/>
                </a:solidFill>
                <a:ea typeface="Calibri"/>
                <a:cs typeface="Times New Roman"/>
              </a:rPr>
              <a:t>Society</a:t>
            </a:r>
            <a:endParaRPr lang="en-US" sz="3200" dirty="0">
              <a:ea typeface="Calibri"/>
              <a:cs typeface="Times New Roman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ea typeface="Calibri"/>
                <a:cs typeface="Times New Roman"/>
              </a:rPr>
              <a:t>Lawson Sadler</a:t>
            </a:r>
            <a:endParaRPr lang="en-US" sz="2400" dirty="0" smtClean="0">
              <a:ea typeface="Calibri"/>
              <a:cs typeface="Times New Roman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</a:rPr>
              <a:t>614 441-1793 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  <a:hlinkClick r:id="rId4"/>
              </a:rPr>
              <a:t>lawson_sadler@baylor.edu</a:t>
            </a:r>
            <a:endParaRPr lang="en-US" sz="24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sz="2400" dirty="0" smtClean="0">
              <a:ea typeface="Calibri"/>
              <a:cs typeface="Times New Roman"/>
            </a:endParaRPr>
          </a:p>
          <a:p>
            <a:pPr algn="ctr"/>
            <a:r>
              <a:rPr lang="en-US" sz="2800" b="1" dirty="0" smtClean="0">
                <a:solidFill>
                  <a:srgbClr val="833C0B"/>
                </a:solidFill>
                <a:ea typeface="Calibri"/>
                <a:cs typeface="Times New Roman"/>
              </a:rPr>
              <a:t>Executive </a:t>
            </a:r>
            <a:r>
              <a:rPr lang="en-US" sz="2800" b="1" dirty="0">
                <a:solidFill>
                  <a:srgbClr val="833C0B"/>
                </a:solidFill>
                <a:ea typeface="Calibri"/>
                <a:cs typeface="Times New Roman"/>
              </a:rPr>
              <a:t>Secretariat for Integral Development</a:t>
            </a:r>
            <a:endParaRPr lang="en-US" sz="2800" dirty="0">
              <a:ea typeface="Calibri"/>
              <a:cs typeface="Times New Roman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ea typeface="Calibri"/>
                <a:cs typeface="Times New Roman"/>
              </a:rPr>
              <a:t>Hannah </a:t>
            </a:r>
            <a:r>
              <a:rPr lang="en-US" sz="2400" b="1" dirty="0" err="1" smtClean="0">
                <a:solidFill>
                  <a:srgbClr val="000000"/>
                </a:solidFill>
                <a:ea typeface="Calibri"/>
                <a:cs typeface="Times New Roman"/>
              </a:rPr>
              <a:t>Luce</a:t>
            </a:r>
            <a:endParaRPr lang="en-US" sz="2400" b="1" dirty="0">
              <a:ea typeface="Calibri"/>
              <a:cs typeface="Times New Roman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</a:rPr>
              <a:t>303 842-5093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  <a:hlinkClick r:id="rId5"/>
              </a:rPr>
              <a:t>Hannah_Luce@baylor.edu</a:t>
            </a:r>
            <a:endParaRPr lang="en-US" sz="24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sz="2400" dirty="0">
              <a:ea typeface="Calibri"/>
              <a:cs typeface="Times New Roman"/>
            </a:endParaRPr>
          </a:p>
          <a:p>
            <a:pPr algn="ctr"/>
            <a:r>
              <a:rPr lang="en-US" sz="2800" b="1" dirty="0" smtClean="0">
                <a:solidFill>
                  <a:srgbClr val="833C0B"/>
                </a:solidFill>
                <a:ea typeface="Calibri"/>
                <a:cs typeface="Times New Roman"/>
              </a:rPr>
              <a:t>Secretariat for Strengthening Democracy</a:t>
            </a:r>
            <a:endParaRPr lang="en-US" sz="2800" dirty="0">
              <a:ea typeface="Calibri"/>
              <a:cs typeface="Times New Roman"/>
            </a:endParaRP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ea typeface="Calibri"/>
                <a:cs typeface="Times New Roman"/>
              </a:rPr>
              <a:t>Karen Pedraza 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  <a:hlinkClick r:id="rId6"/>
              </a:rPr>
              <a:t>karen_pedraza@baylor.edu</a:t>
            </a:r>
            <a:endParaRPr lang="en-US" sz="24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sz="2400" dirty="0">
              <a:ea typeface="Calibri"/>
              <a:cs typeface="Times New Roman"/>
            </a:endParaRPr>
          </a:p>
          <a:p>
            <a:pPr algn="ctr"/>
            <a:r>
              <a:rPr lang="en-US" sz="2800" b="1" dirty="0">
                <a:solidFill>
                  <a:srgbClr val="833C0B"/>
                </a:solidFill>
                <a:ea typeface="Calibri"/>
                <a:cs typeface="Times New Roman"/>
              </a:rPr>
              <a:t>Secretariat for Administration and Finance</a:t>
            </a:r>
            <a:endParaRPr lang="en-US" sz="2800" dirty="0">
              <a:ea typeface="Calibri"/>
              <a:cs typeface="Times New Roman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</a:rPr>
              <a:t>Makayla </a:t>
            </a:r>
            <a:r>
              <a:rPr lang="en-US" sz="2400" dirty="0" err="1" smtClean="0">
                <a:solidFill>
                  <a:srgbClr val="000000"/>
                </a:solidFill>
                <a:ea typeface="Calibri"/>
                <a:cs typeface="Times New Roman"/>
              </a:rPr>
              <a:t>Gorden</a:t>
            </a:r>
            <a:endParaRPr lang="en-US" sz="24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</a:rPr>
              <a:t>432 634-6571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Times New Roman"/>
                <a:hlinkClick r:id="rId7"/>
              </a:rPr>
              <a:t>makayla_gorden@baylor.edu</a:t>
            </a:r>
            <a:endParaRPr lang="en-US" sz="24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sz="2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274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692"/>
            <a:ext cx="6858000" cy="8328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ea typeface="Calibri"/>
                <a:cs typeface="Times New Roman"/>
              </a:rPr>
              <a:t>Team Roster Fall </a:t>
            </a:r>
            <a:r>
              <a:rPr lang="en-US" sz="2000" b="1" dirty="0" smtClean="0">
                <a:ea typeface="Calibri"/>
                <a:cs typeface="Times New Roman"/>
              </a:rPr>
              <a:t>2017</a:t>
            </a:r>
            <a:endParaRPr lang="en-US" sz="2000" dirty="0">
              <a:ea typeface="Calibri"/>
              <a:cs typeface="Times New Roman"/>
            </a:endParaRPr>
          </a:p>
          <a:p>
            <a:pPr algn="ctr"/>
            <a:r>
              <a:rPr lang="en-US" sz="2000" b="1" dirty="0" smtClean="0">
                <a:solidFill>
                  <a:srgbClr val="833C0B"/>
                </a:solidFill>
                <a:ea typeface="Calibri"/>
                <a:cs typeface="Times New Roman"/>
              </a:rPr>
              <a:t>BELIZE</a:t>
            </a:r>
            <a:endParaRPr lang="en-US" sz="2000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833C0B"/>
                </a:solidFill>
                <a:ea typeface="Calibri"/>
                <a:cs typeface="Times New Roman"/>
              </a:rPr>
              <a:t>Faculty Advisor:</a:t>
            </a:r>
            <a:r>
              <a:rPr lang="en-US" b="1" dirty="0">
                <a:solidFill>
                  <a:srgbClr val="833C0B"/>
                </a:solidFill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Dr. Joan Supplee</a:t>
            </a:r>
            <a:endParaRPr lang="en-US" dirty="0"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ea typeface="Calibri"/>
                <a:cs typeface="Times New Roman"/>
              </a:rPr>
              <a:t>254-230-6064</a:t>
            </a:r>
            <a:endParaRPr lang="en-US" dirty="0">
              <a:ea typeface="Calibri"/>
              <a:cs typeface="Times New Roman"/>
            </a:endParaRPr>
          </a:p>
          <a:p>
            <a:pPr algn="ctr"/>
            <a:r>
              <a:rPr lang="en-US" sz="2400" b="1" dirty="0">
                <a:solidFill>
                  <a:srgbClr val="833C0B"/>
                </a:solidFill>
                <a:ea typeface="Calibri"/>
                <a:cs typeface="Times New Roman"/>
              </a:rPr>
              <a:t>General Committee</a:t>
            </a:r>
            <a:endParaRPr lang="en-US" sz="2400" dirty="0">
              <a:ea typeface="Calibri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a typeface="Calibri"/>
                <a:cs typeface="Times New Roman"/>
              </a:rPr>
              <a:t>Brendan Smith, </a:t>
            </a:r>
            <a:r>
              <a:rPr lang="en-US" b="1" dirty="0">
                <a:solidFill>
                  <a:srgbClr val="000000"/>
                </a:solidFill>
                <a:ea typeface="Calibri"/>
                <a:cs typeface="Times New Roman"/>
              </a:rPr>
              <a:t>(Head Delegate)</a:t>
            </a:r>
            <a:endParaRPr lang="en-US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 816 799-6066 brendan_smith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  <a:hlinkClick r:id="rId3"/>
              </a:rPr>
              <a:t>@baylor.edu</a:t>
            </a:r>
            <a:endParaRPr lang="en-US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dirty="0">
              <a:ea typeface="Calibri"/>
              <a:cs typeface="Times New Roman"/>
            </a:endParaRPr>
          </a:p>
          <a:p>
            <a:pPr algn="ctr"/>
            <a:r>
              <a:rPr lang="en-US" sz="2400" b="1" dirty="0">
                <a:solidFill>
                  <a:srgbClr val="833C0B"/>
                </a:solidFill>
                <a:ea typeface="Calibri"/>
                <a:cs typeface="Times New Roman"/>
              </a:rPr>
              <a:t>Secretariat for Multidimensional Society</a:t>
            </a:r>
            <a:endParaRPr lang="en-US" sz="2400" dirty="0">
              <a:ea typeface="Calibri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a typeface="Calibri"/>
                <a:cs typeface="Times New Roman"/>
              </a:rPr>
              <a:t>David Bryant</a:t>
            </a:r>
            <a:endParaRPr lang="en-US" dirty="0" smtClean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 972 804-6558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  <a:hlinkClick r:id="rId4"/>
              </a:rPr>
              <a:t>david_bryant1@baylor.edu</a:t>
            </a:r>
            <a:endParaRPr lang="en-US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dirty="0">
              <a:ea typeface="Calibri"/>
              <a:cs typeface="Times New Roman"/>
            </a:endParaRPr>
          </a:p>
          <a:p>
            <a:pPr algn="ctr"/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Executive Secretariat for Integral Development</a:t>
            </a:r>
            <a:endParaRPr lang="en-US" sz="2000" dirty="0">
              <a:ea typeface="Calibri"/>
              <a:cs typeface="Times New Roman"/>
            </a:endParaRPr>
          </a:p>
          <a:p>
            <a:pPr algn="ctr"/>
            <a:r>
              <a:rPr lang="en-US" b="1" dirty="0" smtClean="0">
                <a:solidFill>
                  <a:srgbClr val="000000"/>
                </a:solidFill>
                <a:ea typeface="Calibri"/>
                <a:cs typeface="Times New Roman"/>
              </a:rPr>
              <a:t> Rafael Silva Ramirez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 0115214425921284 </a:t>
            </a:r>
            <a:endParaRPr lang="en-US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ea typeface="Calibri"/>
                <a:cs typeface="Times New Roman"/>
                <a:hlinkClick r:id="rId5"/>
              </a:rPr>
              <a:t>r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  <a:hlinkClick r:id="rId5"/>
              </a:rPr>
              <a:t>afael_silva_ramirez@baylor.edu</a:t>
            </a:r>
            <a:endParaRPr lang="en-US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dirty="0">
              <a:ea typeface="Calibri"/>
              <a:cs typeface="Times New Roman"/>
            </a:endParaRPr>
          </a:p>
          <a:p>
            <a:pPr algn="ctr"/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Secretariat for Strengthening Democracy</a:t>
            </a:r>
            <a:endParaRPr lang="en-US" sz="2000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Ross McLaughlin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972 523-7677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  <a:hlinkClick r:id="rId6"/>
              </a:rPr>
              <a:t>Ross_McLaughlin@baylor.edu</a:t>
            </a:r>
            <a:endParaRPr lang="en-US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dirty="0">
              <a:ea typeface="Calibri"/>
              <a:cs typeface="Times New Roman"/>
            </a:endParaRPr>
          </a:p>
          <a:p>
            <a:pPr algn="ctr"/>
            <a:r>
              <a:rPr lang="en-US" sz="2000" b="1" dirty="0">
                <a:solidFill>
                  <a:srgbClr val="833C0B"/>
                </a:solidFill>
                <a:ea typeface="Calibri"/>
                <a:cs typeface="Times New Roman"/>
              </a:rPr>
              <a:t>Secretariat for Administration and Finance</a:t>
            </a:r>
            <a:endParaRPr lang="en-US" sz="2000" dirty="0">
              <a:ea typeface="Calibri"/>
              <a:cs typeface="Times New Roman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May  </a:t>
            </a:r>
            <a:r>
              <a:rPr lang="en-US" dirty="0" err="1" smtClean="0">
                <a:solidFill>
                  <a:srgbClr val="000000"/>
                </a:solidFill>
                <a:ea typeface="Calibri"/>
                <a:cs typeface="Times New Roman"/>
              </a:rPr>
              <a:t>Atassi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</a:rPr>
              <a:t>837 775-0557 </a:t>
            </a:r>
            <a:r>
              <a:rPr lang="en-US" dirty="0" err="1" smtClean="0">
                <a:solidFill>
                  <a:srgbClr val="000000"/>
                </a:solidFill>
                <a:ea typeface="Calibri"/>
                <a:cs typeface="Times New Roman"/>
                <a:hlinkClick r:id="rId7"/>
              </a:rPr>
              <a:t>may_atassi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Times New Roman"/>
                <a:hlinkClick r:id="rId7"/>
              </a:rPr>
              <a:t> @baylor.edu</a:t>
            </a:r>
            <a:endParaRPr lang="en-US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algn="ctr"/>
            <a:endParaRPr lang="en-US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Calibri"/>
                <a:cs typeface="Times New Roman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81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129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Baylor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Supplee, Joan E.</dc:creator>
  <cp:lastModifiedBy>Supplee, Joan</cp:lastModifiedBy>
  <cp:revision>9</cp:revision>
  <dcterms:created xsi:type="dcterms:W3CDTF">2017-10-03T21:00:45Z</dcterms:created>
  <dcterms:modified xsi:type="dcterms:W3CDTF">2019-08-29T04:40:19Z</dcterms:modified>
</cp:coreProperties>
</file>