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8" autoAdjust="0"/>
    <p:restoredTop sz="94699" autoAdjust="0"/>
  </p:normalViewPr>
  <p:slideViewPr>
    <p:cSldViewPr>
      <p:cViewPr varScale="1">
        <p:scale>
          <a:sx n="63" d="100"/>
          <a:sy n="63" d="100"/>
        </p:scale>
        <p:origin x="2237" y="77"/>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E2428-8DE7-4374-A51E-133608B778E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48461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E2428-8DE7-4374-A51E-133608B778E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28608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E2428-8DE7-4374-A51E-133608B778E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57750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E2428-8DE7-4374-A51E-133608B778E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172567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E2428-8DE7-4374-A51E-133608B778E0}"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317203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E2428-8DE7-4374-A51E-133608B778E0}"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376325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E2428-8DE7-4374-A51E-133608B778E0}"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429277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E2428-8DE7-4374-A51E-133608B778E0}"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105383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E2428-8DE7-4374-A51E-133608B778E0}"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143999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E2428-8DE7-4374-A51E-133608B778E0}"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389855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E2428-8DE7-4374-A51E-133608B778E0}"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38034-86F6-4E62-A33B-4BDD9AB49E2E}" type="slidenum">
              <a:rPr lang="en-US" smtClean="0"/>
              <a:t>‹#›</a:t>
            </a:fld>
            <a:endParaRPr lang="en-US"/>
          </a:p>
        </p:txBody>
      </p:sp>
    </p:spTree>
    <p:extLst>
      <p:ext uri="{BB962C8B-B14F-4D97-AF65-F5344CB8AC3E}">
        <p14:creationId xmlns:p14="http://schemas.microsoft.com/office/powerpoint/2010/main" val="191373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04E2428-8DE7-4374-A51E-133608B778E0}" type="datetimeFigureOut">
              <a:rPr lang="en-US" smtClean="0"/>
              <a:t>4/14/2016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438034-86F6-4E62-A33B-4BDD9AB49E2E}" type="slidenum">
              <a:rPr lang="en-US" smtClean="0"/>
              <a:t>‹#›</a:t>
            </a:fld>
            <a:endParaRPr lang="en-US"/>
          </a:p>
        </p:txBody>
      </p:sp>
    </p:spTree>
    <p:extLst>
      <p:ext uri="{BB962C8B-B14F-4D97-AF65-F5344CB8AC3E}">
        <p14:creationId xmlns:p14="http://schemas.microsoft.com/office/powerpoint/2010/main" val="417688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0"/>
            <a:ext cx="6858000" cy="8966200"/>
          </a:xfrm>
        </p:spPr>
        <p:txBody>
          <a:bodyPr>
            <a:normAutofit/>
          </a:bodyPr>
          <a:lstStyle/>
          <a:p>
            <a:r>
              <a:rPr lang="en-US" sz="1200" b="1" dirty="0">
                <a:ea typeface="Calibri"/>
                <a:cs typeface="Times New Roman"/>
              </a:rPr>
              <a:t/>
            </a:r>
            <a:br>
              <a:rPr lang="en-US" sz="1200" b="1" dirty="0">
                <a:ea typeface="Calibri"/>
                <a:cs typeface="Times New Roman"/>
              </a:rPr>
            </a:br>
            <a:r>
              <a:rPr lang="en-US" sz="1200" b="1" dirty="0" smtClean="0">
                <a:ea typeface="Calibri"/>
                <a:cs typeface="Times New Roman"/>
              </a:rPr>
              <a:t/>
            </a:r>
            <a:br>
              <a:rPr lang="en-US" sz="1200" b="1" dirty="0" smtClean="0">
                <a:ea typeface="Calibri"/>
                <a:cs typeface="Times New Roman"/>
              </a:rPr>
            </a:br>
            <a:r>
              <a:rPr lang="en-US" sz="1200" b="1" dirty="0">
                <a:ea typeface="Calibri"/>
                <a:cs typeface="Times New Roman"/>
              </a:rPr>
              <a:t/>
            </a:r>
            <a:br>
              <a:rPr lang="en-US" sz="1200" b="1" dirty="0">
                <a:ea typeface="Calibri"/>
                <a:cs typeface="Times New Roman"/>
              </a:rPr>
            </a:br>
            <a:r>
              <a:rPr lang="en-US" sz="2000" b="1" dirty="0" smtClean="0">
                <a:ea typeface="Calibri"/>
                <a:cs typeface="Times New Roman"/>
              </a:rPr>
              <a:t>Team Roster Spring 2014</a:t>
            </a:r>
            <a:r>
              <a:rPr lang="en-US" sz="2000" dirty="0" smtClean="0">
                <a:ea typeface="Calibri"/>
                <a:cs typeface="Times New Roman"/>
              </a:rPr>
              <a:t/>
            </a:r>
            <a:br>
              <a:rPr lang="en-US" sz="2000" dirty="0" smtClean="0">
                <a:ea typeface="Calibri"/>
                <a:cs typeface="Times New Roman"/>
              </a:rPr>
            </a:br>
            <a:r>
              <a:rPr lang="en-US" sz="2000" b="1" dirty="0" smtClean="0">
                <a:solidFill>
                  <a:srgbClr val="833C0B"/>
                </a:solidFill>
                <a:ea typeface="Calibri"/>
                <a:cs typeface="Times New Roman"/>
              </a:rPr>
              <a:t>Argentine Republic</a:t>
            </a:r>
            <a:r>
              <a:rPr lang="en-US" sz="1200" dirty="0" smtClean="0">
                <a:ea typeface="Calibri"/>
                <a:cs typeface="Times New Roman"/>
              </a:rPr>
              <a:t/>
            </a:r>
            <a:br>
              <a:rPr lang="en-US" sz="1200" dirty="0" smtClean="0">
                <a:ea typeface="Calibri"/>
                <a:cs typeface="Times New Roman"/>
              </a:rPr>
            </a:br>
            <a:r>
              <a:rPr lang="en-US" sz="1400" dirty="0" smtClean="0">
                <a:solidFill>
                  <a:srgbClr val="833C0B"/>
                </a:solidFill>
                <a:ea typeface="Calibri"/>
                <a:cs typeface="Times New Roman"/>
              </a:rPr>
              <a:t>Faculty Advisor:</a:t>
            </a:r>
            <a:r>
              <a:rPr lang="en-US" sz="1400" b="1" dirty="0" smtClean="0">
                <a:solidFill>
                  <a:srgbClr val="833C0B"/>
                </a:solidFill>
                <a:ea typeface="Calibri"/>
                <a:cs typeface="Times New Roman"/>
              </a:rPr>
              <a:t> </a:t>
            </a:r>
            <a:r>
              <a:rPr lang="en-US" sz="1400" dirty="0" smtClean="0">
                <a:solidFill>
                  <a:srgbClr val="000000"/>
                </a:solidFill>
                <a:ea typeface="Calibri"/>
                <a:cs typeface="Times New Roman"/>
              </a:rPr>
              <a:t>Dr. Joan Supplee</a:t>
            </a:r>
            <a:r>
              <a:rPr lang="en-US" sz="1400" dirty="0" smtClean="0">
                <a:ea typeface="Calibri"/>
                <a:cs typeface="Times New Roman"/>
              </a:rPr>
              <a:t/>
            </a:r>
            <a:br>
              <a:rPr lang="en-US" sz="1400" dirty="0" smtClean="0">
                <a:ea typeface="Calibri"/>
                <a:cs typeface="Times New Roman"/>
              </a:rPr>
            </a:br>
            <a:r>
              <a:rPr lang="en-US" sz="1400" dirty="0" smtClean="0">
                <a:ea typeface="Calibri"/>
                <a:cs typeface="Times New Roman"/>
              </a:rPr>
              <a:t/>
            </a:r>
            <a:br>
              <a:rPr lang="en-US" sz="1400" dirty="0" smtClean="0">
                <a:ea typeface="Calibri"/>
                <a:cs typeface="Times New Roman"/>
              </a:rPr>
            </a:br>
            <a:r>
              <a:rPr lang="en-US" sz="1600" b="1" dirty="0" smtClean="0">
                <a:solidFill>
                  <a:srgbClr val="833C0B"/>
                </a:solidFill>
                <a:ea typeface="Calibri"/>
                <a:cs typeface="Times New Roman"/>
              </a:rPr>
              <a:t>General Committee</a:t>
            </a:r>
            <a:r>
              <a:rPr lang="en-US" sz="1600" dirty="0" smtClean="0">
                <a:ea typeface="Calibri"/>
                <a:cs typeface="Times New Roman"/>
              </a:rPr>
              <a:t/>
            </a:r>
            <a:br>
              <a:rPr lang="en-US" sz="1600" dirty="0" smtClean="0">
                <a:ea typeface="Calibri"/>
                <a:cs typeface="Times New Roman"/>
              </a:rPr>
            </a:br>
            <a:r>
              <a:rPr lang="en-US" sz="1200" b="1" dirty="0" smtClean="0">
                <a:solidFill>
                  <a:srgbClr val="000000"/>
                </a:solidFill>
                <a:ea typeface="Calibri"/>
                <a:cs typeface="Times New Roman"/>
              </a:rPr>
              <a:t>Sandra Guillen (Co-Head Delegate)</a:t>
            </a:r>
            <a:r>
              <a:rPr lang="en-US" sz="1200" dirty="0" smtClean="0">
                <a:ea typeface="Calibri"/>
                <a:cs typeface="Times New Roman"/>
              </a:rPr>
              <a:t/>
            </a:r>
            <a:br>
              <a:rPr lang="en-US" sz="1200" dirty="0" smtClean="0">
                <a:ea typeface="Calibri"/>
                <a:cs typeface="Times New Roman"/>
              </a:rPr>
            </a:br>
            <a:r>
              <a:rPr lang="en-US" sz="1200" dirty="0" smtClean="0">
                <a:solidFill>
                  <a:srgbClr val="000000"/>
                </a:solidFill>
                <a:ea typeface="Calibri"/>
                <a:cs typeface="Times New Roman"/>
              </a:rPr>
              <a:t>Ewan </a:t>
            </a:r>
            <a:r>
              <a:rPr lang="en-US" sz="1200" dirty="0" smtClean="0">
                <a:solidFill>
                  <a:srgbClr val="000000"/>
                </a:solidFill>
                <a:ea typeface="Calibri"/>
                <a:cs typeface="Times New Roman"/>
              </a:rPr>
              <a:t>Hamilton-Short</a:t>
            </a:r>
            <a:br>
              <a:rPr lang="en-US" sz="1200" dirty="0" smtClean="0">
                <a:solidFill>
                  <a:srgbClr val="000000"/>
                </a:solidFill>
                <a:ea typeface="Calibri"/>
                <a:cs typeface="Times New Roman"/>
              </a:rPr>
            </a:br>
            <a:r>
              <a:rPr lang="en-US" sz="1200" dirty="0" smtClean="0">
                <a:solidFill>
                  <a:srgbClr val="000000"/>
                </a:solidFill>
                <a:ea typeface="Calibri"/>
                <a:cs typeface="Times New Roman"/>
              </a:rPr>
              <a:t/>
            </a:r>
            <a:br>
              <a:rPr lang="en-US" sz="1200" dirty="0" smtClean="0">
                <a:solidFill>
                  <a:srgbClr val="000000"/>
                </a:solidFill>
                <a:ea typeface="Calibri"/>
                <a:cs typeface="Times New Roman"/>
              </a:rPr>
            </a:br>
            <a:r>
              <a:rPr lang="en-US" sz="1600" b="1" dirty="0" smtClean="0">
                <a:solidFill>
                  <a:srgbClr val="833C0B"/>
                </a:solidFill>
                <a:ea typeface="Calibri"/>
                <a:cs typeface="Times New Roman"/>
              </a:rPr>
              <a:t>First </a:t>
            </a:r>
            <a:r>
              <a:rPr lang="en-US" sz="1600" b="1" dirty="0" smtClean="0">
                <a:solidFill>
                  <a:srgbClr val="833C0B"/>
                </a:solidFill>
                <a:ea typeface="Calibri"/>
                <a:cs typeface="Times New Roman"/>
              </a:rPr>
              <a:t>Committee</a:t>
            </a:r>
            <a:r>
              <a:rPr lang="en-US" sz="1600" dirty="0" smtClean="0">
                <a:ea typeface="Calibri"/>
                <a:cs typeface="Times New Roman"/>
              </a:rPr>
              <a:t/>
            </a:r>
            <a:br>
              <a:rPr lang="en-US" sz="1600" dirty="0" smtClean="0">
                <a:ea typeface="Calibri"/>
                <a:cs typeface="Times New Roman"/>
              </a:rPr>
            </a:br>
            <a:r>
              <a:rPr lang="en-US" sz="1200" dirty="0" err="1" smtClean="0">
                <a:solidFill>
                  <a:srgbClr val="000000"/>
                </a:solidFill>
                <a:ea typeface="Calibri"/>
                <a:cs typeface="Times New Roman"/>
              </a:rPr>
              <a:t>Phen</a:t>
            </a:r>
            <a:r>
              <a:rPr lang="en-US" sz="1200" dirty="0" smtClean="0">
                <a:solidFill>
                  <a:srgbClr val="000000"/>
                </a:solidFill>
                <a:ea typeface="Calibri"/>
                <a:cs typeface="Times New Roman"/>
              </a:rPr>
              <a:t> Woolley</a:t>
            </a:r>
            <a:r>
              <a:rPr lang="en-US" sz="1200" dirty="0" smtClean="0">
                <a:ea typeface="Calibri"/>
                <a:cs typeface="Times New Roman"/>
              </a:rPr>
              <a:t/>
            </a:r>
            <a:br>
              <a:rPr lang="en-US" sz="1200" dirty="0" smtClean="0">
                <a:ea typeface="Calibri"/>
                <a:cs typeface="Times New Roman"/>
              </a:rPr>
            </a:br>
            <a:r>
              <a:rPr lang="en-US" sz="1200" dirty="0" smtClean="0">
                <a:solidFill>
                  <a:srgbClr val="000000"/>
                </a:solidFill>
                <a:ea typeface="Calibri"/>
                <a:cs typeface="Times New Roman"/>
              </a:rPr>
              <a:t>Rustin </a:t>
            </a:r>
            <a:r>
              <a:rPr lang="en-US" sz="1200" dirty="0" smtClean="0">
                <a:solidFill>
                  <a:srgbClr val="000000"/>
                </a:solidFill>
                <a:ea typeface="Calibri"/>
                <a:cs typeface="Times New Roman"/>
              </a:rPr>
              <a:t>Bridges</a:t>
            </a:r>
            <a:r>
              <a:rPr lang="en-US" sz="1200" dirty="0" smtClean="0">
                <a:ea typeface="Calibri"/>
                <a:cs typeface="Times New Roman"/>
              </a:rPr>
              <a:t/>
            </a:r>
            <a:br>
              <a:rPr lang="en-US" sz="1200" dirty="0" smtClean="0">
                <a:ea typeface="Calibri"/>
                <a:cs typeface="Times New Roman"/>
              </a:rPr>
            </a:br>
            <a:r>
              <a:rPr lang="en-US" sz="1200" b="1" dirty="0" smtClean="0">
                <a:solidFill>
                  <a:srgbClr val="000000"/>
                </a:solidFill>
                <a:ea typeface="Calibri"/>
                <a:cs typeface="Times New Roman"/>
              </a:rPr>
              <a:t>Mucia </a:t>
            </a:r>
            <a:r>
              <a:rPr lang="en-US" sz="1200" b="1" dirty="0" smtClean="0">
                <a:solidFill>
                  <a:srgbClr val="000000"/>
                </a:solidFill>
                <a:ea typeface="Calibri"/>
                <a:cs typeface="Times New Roman"/>
              </a:rPr>
              <a:t>Flores, Rapporteur</a:t>
            </a:r>
            <a:br>
              <a:rPr lang="en-US" sz="1200" b="1" dirty="0" smtClean="0">
                <a:solidFill>
                  <a:srgbClr val="000000"/>
                </a:solidFill>
                <a:ea typeface="Calibri"/>
                <a:cs typeface="Times New Roman"/>
              </a:rPr>
            </a:br>
            <a:r>
              <a:rPr lang="en-US" sz="1200" b="1" dirty="0" smtClean="0">
                <a:solidFill>
                  <a:srgbClr val="000000"/>
                </a:solidFill>
                <a:ea typeface="Calibri"/>
                <a:cs typeface="Times New Roman"/>
              </a:rPr>
              <a:t/>
            </a:r>
            <a:br>
              <a:rPr lang="en-US" sz="1200" b="1" dirty="0" smtClean="0">
                <a:solidFill>
                  <a:srgbClr val="000000"/>
                </a:solidFill>
                <a:ea typeface="Calibri"/>
                <a:cs typeface="Times New Roman"/>
              </a:rPr>
            </a:br>
            <a:r>
              <a:rPr lang="en-US" sz="1600" b="1" dirty="0" smtClean="0">
                <a:solidFill>
                  <a:srgbClr val="833C0B"/>
                </a:solidFill>
                <a:ea typeface="Calibri"/>
                <a:cs typeface="Times New Roman"/>
              </a:rPr>
              <a:t>Second </a:t>
            </a:r>
            <a:r>
              <a:rPr lang="en-US" sz="1600" b="1" dirty="0" smtClean="0">
                <a:solidFill>
                  <a:srgbClr val="833C0B"/>
                </a:solidFill>
                <a:ea typeface="Calibri"/>
                <a:cs typeface="Times New Roman"/>
              </a:rPr>
              <a:t>Committee</a:t>
            </a:r>
            <a:r>
              <a:rPr lang="en-US" sz="1600" dirty="0" smtClean="0">
                <a:solidFill>
                  <a:srgbClr val="000000"/>
                </a:solidFill>
                <a:ea typeface="Calibri"/>
                <a:cs typeface="Times New Roman"/>
              </a:rPr>
              <a:t/>
            </a:r>
            <a:br>
              <a:rPr lang="en-US" sz="1600" dirty="0" smtClean="0">
                <a:solidFill>
                  <a:srgbClr val="000000"/>
                </a:solidFill>
                <a:ea typeface="Calibri"/>
                <a:cs typeface="Times New Roman"/>
              </a:rPr>
            </a:br>
            <a:r>
              <a:rPr lang="en-US" sz="1200" dirty="0" smtClean="0">
                <a:solidFill>
                  <a:srgbClr val="000000"/>
                </a:solidFill>
                <a:ea typeface="Calibri"/>
                <a:cs typeface="Times New Roman"/>
              </a:rPr>
              <a:t>Brian Ham </a:t>
            </a:r>
            <a:br>
              <a:rPr lang="en-US" sz="1200" dirty="0" smtClean="0">
                <a:solidFill>
                  <a:srgbClr val="000000"/>
                </a:solidFill>
                <a:ea typeface="Calibri"/>
                <a:cs typeface="Times New Roman"/>
              </a:rPr>
            </a:br>
            <a:r>
              <a:rPr lang="en-US" sz="1200" dirty="0" smtClean="0">
                <a:solidFill>
                  <a:srgbClr val="000000"/>
                </a:solidFill>
                <a:ea typeface="Calibri"/>
                <a:cs typeface="Times New Roman"/>
              </a:rPr>
              <a:t>Joan </a:t>
            </a:r>
            <a:r>
              <a:rPr lang="en-US" sz="1200" dirty="0" smtClean="0">
                <a:solidFill>
                  <a:srgbClr val="000000"/>
                </a:solidFill>
                <a:ea typeface="Calibri"/>
                <a:cs typeface="Times New Roman"/>
              </a:rPr>
              <a:t>Stanton</a:t>
            </a:r>
            <a:br>
              <a:rPr lang="en-US" sz="1200" dirty="0" smtClean="0">
                <a:solidFill>
                  <a:srgbClr val="000000"/>
                </a:solidFill>
                <a:ea typeface="Calibri"/>
                <a:cs typeface="Times New Roman"/>
              </a:rPr>
            </a:br>
            <a:r>
              <a:rPr lang="en-US" sz="1200" dirty="0" smtClean="0">
                <a:solidFill>
                  <a:srgbClr val="000000"/>
                </a:solidFill>
                <a:ea typeface="Calibri"/>
                <a:cs typeface="Times New Roman"/>
              </a:rPr>
              <a:t>Richard </a:t>
            </a:r>
            <a:r>
              <a:rPr lang="en-US" sz="1200" dirty="0" smtClean="0">
                <a:solidFill>
                  <a:srgbClr val="000000"/>
                </a:solidFill>
                <a:ea typeface="Calibri"/>
                <a:cs typeface="Times New Roman"/>
              </a:rPr>
              <a:t>Horace</a:t>
            </a:r>
            <a:r>
              <a:rPr lang="en-US" sz="1200" dirty="0" smtClean="0">
                <a:ea typeface="Calibri"/>
                <a:cs typeface="Times New Roman"/>
              </a:rPr>
              <a:t/>
            </a:r>
            <a:br>
              <a:rPr lang="en-US" sz="1200" dirty="0" smtClean="0">
                <a:ea typeface="Calibri"/>
                <a:cs typeface="Times New Roman"/>
              </a:rPr>
            </a:br>
            <a:r>
              <a:rPr lang="en-US" sz="1200" dirty="0" smtClean="0">
                <a:ea typeface="Calibri"/>
                <a:cs typeface="Times New Roman"/>
              </a:rPr>
              <a:t/>
            </a:r>
            <a:br>
              <a:rPr lang="en-US" sz="1200" dirty="0" smtClean="0">
                <a:ea typeface="Calibri"/>
                <a:cs typeface="Times New Roman"/>
              </a:rPr>
            </a:br>
            <a:r>
              <a:rPr lang="en-US" sz="1600" b="1" dirty="0" smtClean="0">
                <a:solidFill>
                  <a:srgbClr val="833C0B"/>
                </a:solidFill>
                <a:ea typeface="Calibri"/>
                <a:cs typeface="Times New Roman"/>
              </a:rPr>
              <a:t>Third Committee</a:t>
            </a:r>
            <a:r>
              <a:rPr lang="en-US" sz="1600" dirty="0" smtClean="0">
                <a:solidFill>
                  <a:srgbClr val="000000"/>
                </a:solidFill>
                <a:ea typeface="Calibri"/>
                <a:cs typeface="Times New Roman"/>
              </a:rPr>
              <a:t/>
            </a:r>
            <a:br>
              <a:rPr lang="en-US" sz="1600" dirty="0" smtClean="0">
                <a:solidFill>
                  <a:srgbClr val="000000"/>
                </a:solidFill>
                <a:ea typeface="Calibri"/>
                <a:cs typeface="Times New Roman"/>
              </a:rPr>
            </a:br>
            <a:r>
              <a:rPr lang="en-US" sz="1200" dirty="0" smtClean="0">
                <a:solidFill>
                  <a:srgbClr val="000000"/>
                </a:solidFill>
                <a:ea typeface="Calibri"/>
                <a:cs typeface="Times New Roman"/>
              </a:rPr>
              <a:t>Jillian Anderson</a:t>
            </a:r>
            <a:r>
              <a:rPr lang="en-US" sz="1200" dirty="0" smtClean="0">
                <a:ea typeface="Calibri"/>
                <a:cs typeface="Times New Roman"/>
              </a:rPr>
              <a:t/>
            </a:r>
            <a:br>
              <a:rPr lang="en-US" sz="1200" dirty="0" smtClean="0">
                <a:ea typeface="Calibri"/>
                <a:cs typeface="Times New Roman"/>
              </a:rPr>
            </a:br>
            <a:r>
              <a:rPr lang="en-US" sz="1200" dirty="0" smtClean="0">
                <a:solidFill>
                  <a:srgbClr val="000000"/>
                </a:solidFill>
                <a:ea typeface="Calibri"/>
                <a:cs typeface="Times New Roman"/>
              </a:rPr>
              <a:t>Priscilla </a:t>
            </a:r>
            <a:r>
              <a:rPr lang="en-US" sz="1200" dirty="0" smtClean="0">
                <a:solidFill>
                  <a:srgbClr val="000000"/>
                </a:solidFill>
                <a:ea typeface="Calibri"/>
                <a:cs typeface="Times New Roman"/>
              </a:rPr>
              <a:t>Escobedo</a:t>
            </a:r>
            <a:r>
              <a:rPr lang="en-US" sz="1200" dirty="0" smtClean="0">
                <a:ea typeface="Calibri"/>
                <a:cs typeface="Times New Roman"/>
              </a:rPr>
              <a:t/>
            </a:r>
            <a:br>
              <a:rPr lang="en-US" sz="1200" dirty="0" smtClean="0">
                <a:ea typeface="Calibri"/>
                <a:cs typeface="Times New Roman"/>
              </a:rPr>
            </a:br>
            <a:r>
              <a:rPr lang="en-US" sz="1200" b="1" dirty="0" smtClean="0">
                <a:solidFill>
                  <a:srgbClr val="000000"/>
                </a:solidFill>
                <a:ea typeface="Calibri"/>
                <a:cs typeface="Times New Roman"/>
              </a:rPr>
              <a:t>Cristina </a:t>
            </a:r>
            <a:r>
              <a:rPr lang="en-US" sz="1200" b="1" dirty="0" smtClean="0">
                <a:solidFill>
                  <a:srgbClr val="000000"/>
                </a:solidFill>
                <a:ea typeface="Calibri"/>
                <a:cs typeface="Times New Roman"/>
              </a:rPr>
              <a:t>Mendez, Team Assistant</a:t>
            </a:r>
            <a:br>
              <a:rPr lang="en-US" sz="1200" b="1" dirty="0" smtClean="0">
                <a:solidFill>
                  <a:srgbClr val="000000"/>
                </a:solidFill>
                <a:ea typeface="Calibri"/>
                <a:cs typeface="Times New Roman"/>
              </a:rPr>
            </a:br>
            <a:r>
              <a:rPr lang="en-US" sz="1200" dirty="0" smtClean="0">
                <a:solidFill>
                  <a:srgbClr val="000000"/>
                </a:solidFill>
                <a:ea typeface="Calibri"/>
                <a:cs typeface="Times New Roman"/>
              </a:rPr>
              <a:t/>
            </a:r>
            <a:br>
              <a:rPr lang="en-US" sz="1200" dirty="0" smtClean="0">
                <a:solidFill>
                  <a:srgbClr val="000000"/>
                </a:solidFill>
                <a:ea typeface="Calibri"/>
                <a:cs typeface="Times New Roman"/>
              </a:rPr>
            </a:br>
            <a:r>
              <a:rPr lang="en-US" sz="1600" b="1" dirty="0" smtClean="0">
                <a:solidFill>
                  <a:srgbClr val="833C0B"/>
                </a:solidFill>
                <a:ea typeface="Calibri"/>
                <a:cs typeface="Times New Roman"/>
              </a:rPr>
              <a:t>Fourth Committee</a:t>
            </a:r>
            <a:r>
              <a:rPr lang="en-US" sz="1600" dirty="0" smtClean="0">
                <a:solidFill>
                  <a:srgbClr val="000000"/>
                </a:solidFill>
                <a:ea typeface="Calibri"/>
                <a:cs typeface="Times New Roman"/>
              </a:rPr>
              <a:t/>
            </a:r>
            <a:br>
              <a:rPr lang="en-US" sz="1600" dirty="0" smtClean="0">
                <a:solidFill>
                  <a:srgbClr val="000000"/>
                </a:solidFill>
                <a:ea typeface="Calibri"/>
                <a:cs typeface="Times New Roman"/>
              </a:rPr>
            </a:br>
            <a:r>
              <a:rPr lang="en-US" sz="1200" b="1" dirty="0" smtClean="0">
                <a:solidFill>
                  <a:srgbClr val="000000"/>
                </a:solidFill>
                <a:ea typeface="Calibri"/>
                <a:cs typeface="Times New Roman"/>
              </a:rPr>
              <a:t>Alex </a:t>
            </a:r>
            <a:r>
              <a:rPr lang="en-US" sz="1200" b="1" dirty="0" err="1" smtClean="0">
                <a:solidFill>
                  <a:srgbClr val="000000"/>
                </a:solidFill>
                <a:ea typeface="Calibri"/>
                <a:cs typeface="Times New Roman"/>
              </a:rPr>
              <a:t>Pecoraro</a:t>
            </a:r>
            <a:r>
              <a:rPr lang="en-US" sz="1200" b="1" dirty="0" smtClean="0">
                <a:solidFill>
                  <a:srgbClr val="000000"/>
                </a:solidFill>
                <a:ea typeface="Calibri"/>
                <a:cs typeface="Times New Roman"/>
              </a:rPr>
              <a:t> (Head Delegate)</a:t>
            </a:r>
            <a:r>
              <a:rPr lang="en-US" sz="1200" b="1" dirty="0" smtClean="0">
                <a:ea typeface="Calibri"/>
                <a:cs typeface="Times New Roman"/>
              </a:rPr>
              <a:t/>
            </a:r>
            <a:br>
              <a:rPr lang="en-US" sz="1200" b="1" dirty="0" smtClean="0">
                <a:ea typeface="Calibri"/>
                <a:cs typeface="Times New Roman"/>
              </a:rPr>
            </a:br>
            <a:r>
              <a:rPr lang="en-US" sz="1200" dirty="0" smtClean="0">
                <a:solidFill>
                  <a:srgbClr val="000000"/>
                </a:solidFill>
                <a:ea typeface="Calibri"/>
                <a:cs typeface="Times New Roman"/>
              </a:rPr>
              <a:t>Lauren </a:t>
            </a:r>
            <a:r>
              <a:rPr lang="en-US" sz="1200" dirty="0" smtClean="0">
                <a:solidFill>
                  <a:srgbClr val="000000"/>
                </a:solidFill>
                <a:ea typeface="Calibri"/>
                <a:cs typeface="Times New Roman"/>
              </a:rPr>
              <a:t>Lee </a:t>
            </a:r>
            <a:br>
              <a:rPr lang="en-US" sz="1200" dirty="0" smtClean="0">
                <a:solidFill>
                  <a:srgbClr val="000000"/>
                </a:solidFill>
                <a:ea typeface="Calibri"/>
                <a:cs typeface="Times New Roman"/>
              </a:rPr>
            </a:br>
            <a:r>
              <a:rPr lang="en-US" sz="1200" dirty="0" smtClean="0">
                <a:solidFill>
                  <a:srgbClr val="000000"/>
                </a:solidFill>
                <a:ea typeface="Calibri"/>
                <a:cs typeface="Times New Roman"/>
              </a:rPr>
              <a:t>Cory </a:t>
            </a:r>
            <a:r>
              <a:rPr lang="en-US" sz="1200" dirty="0" smtClean="0">
                <a:solidFill>
                  <a:srgbClr val="000000"/>
                </a:solidFill>
                <a:ea typeface="Calibri"/>
                <a:cs typeface="Times New Roman"/>
              </a:rPr>
              <a:t>Ferguson</a:t>
            </a:r>
            <a:br>
              <a:rPr lang="en-US" sz="1200" dirty="0" smtClean="0">
                <a:solidFill>
                  <a:srgbClr val="000000"/>
                </a:solidFill>
                <a:ea typeface="Calibri"/>
                <a:cs typeface="Times New Roman"/>
              </a:rPr>
            </a:br>
            <a:endParaRPr lang="en-US" sz="1200" dirty="0"/>
          </a:p>
        </p:txBody>
      </p:sp>
    </p:spTree>
    <p:extLst>
      <p:ext uri="{BB962C8B-B14F-4D97-AF65-F5344CB8AC3E}">
        <p14:creationId xmlns:p14="http://schemas.microsoft.com/office/powerpoint/2010/main" val="3597135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0</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   Team Roster Spring 2014 Argentine Republic Faculty Advisor: Dr. Joan Supplee  General Committee Sandra Guillen (Co-Head Delegate) Ewan Hamilton-Short  First Committee Phen Woolley Rustin Bridges Mucia Flores, Rapporteur  Second Committee Brian Ham  Joan Stanton Richard Horace  Third Committee Jillian Anderson Priscilla Escobedo Cristina Mendez, Team Assistant  Fourth Committee Alex Pecoraro (Head Delegate) Lauren Lee  Cory Ferguson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Roster Spring 2014 Argentine Republic Faculty Advisor: Dr. Joan Supplee 254-230-6064 General Committee Sandra Guillen (Co-Head Delegate) 832-597-0152 sandy_guillen@baylor.edu Ewan Hamilton-Short 2 254-224-1089 ewan_hamilton-short@baylor.edu Will Gregory, President 830-890-6416 William_Gregory@baylor.edu First Committee Phen Woolley 832-622-2021 michah_woolley@baylor.edu Rustin Bridges 903-241-2898 rustin_bridges@baylor.edu Mucia Flores, Rapporteur 956-319-7146 mucia_flores@baylor.edu Second Committee Brian Ham  618-980-5878 brian_ham@baylor.edu Joan Stanton 516-547-7763 Joan_Stanton@baylor.edu Richard Horace 409-781-8615 richard_horace@baylor.edu Third Committee Jillian Anderson 832-660-1666 jillian_anderson@baylor.edu Priscilla Escobedo 214-909-7309 priscilla_escobedo@baylor.edu Cristina Mendez, Team Assistant 956-466-5385 Cristina_Mendez@baylor.edu Fourth Committee Alex Pecoraro (Head Delegate) 410-259-9459 alexpecoraro2014@gmail.com Lauren Lee  913-620-5537 l_lee@baylor.edu Cory Ferguson 254-640-3845 Cory_Ferguson@baylor.edu</dc:title>
  <dc:creator>Dr. S</dc:creator>
  <cp:lastModifiedBy>Supplee, Joan E.</cp:lastModifiedBy>
  <cp:revision>3</cp:revision>
  <dcterms:created xsi:type="dcterms:W3CDTF">2014-01-22T00:49:28Z</dcterms:created>
  <dcterms:modified xsi:type="dcterms:W3CDTF">2016-04-15T19:12:09Z</dcterms:modified>
</cp:coreProperties>
</file>