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477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AB1-9F97-4BA4-BBE9-837AFD175ACD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9AC-75DD-4535-9498-0E9C81F9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6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AB1-9F97-4BA4-BBE9-837AFD175ACD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9AC-75DD-4535-9498-0E9C81F9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9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AB1-9F97-4BA4-BBE9-837AFD175ACD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9AC-75DD-4535-9498-0E9C81F9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AB1-9F97-4BA4-BBE9-837AFD175ACD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9AC-75DD-4535-9498-0E9C81F9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9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AB1-9F97-4BA4-BBE9-837AFD175ACD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9AC-75DD-4535-9498-0E9C81F9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7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AB1-9F97-4BA4-BBE9-837AFD175ACD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9AC-75DD-4535-9498-0E9C81F9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9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AB1-9F97-4BA4-BBE9-837AFD175ACD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9AC-75DD-4535-9498-0E9C81F9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2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AB1-9F97-4BA4-BBE9-837AFD175ACD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9AC-75DD-4535-9498-0E9C81F9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9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AB1-9F97-4BA4-BBE9-837AFD175ACD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9AC-75DD-4535-9498-0E9C81F9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2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AB1-9F97-4BA4-BBE9-837AFD175ACD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9AC-75DD-4535-9498-0E9C81F9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3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AB1-9F97-4BA4-BBE9-837AFD175ACD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9AC-75DD-4535-9498-0E9C81F9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9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64AB1-9F97-4BA4-BBE9-837AFD175ACD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39AC-75DD-4535-9498-0E9C81F9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6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33400"/>
            <a:ext cx="6324600" cy="578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ea typeface="Calibri"/>
                <a:cs typeface="Times New Roman"/>
              </a:rPr>
              <a:t>Team Roster Fall 2013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sz="2000" b="1" dirty="0">
                <a:solidFill>
                  <a:srgbClr val="833C0B"/>
                </a:solidFill>
                <a:ea typeface="Calibri"/>
                <a:cs typeface="Times New Roman"/>
              </a:rPr>
              <a:t>Argentina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dirty="0">
                <a:solidFill>
                  <a:srgbClr val="833C0B"/>
                </a:solidFill>
                <a:ea typeface="Calibri"/>
                <a:cs typeface="Times New Roman"/>
              </a:rPr>
              <a:t>Faculty Advisor:</a:t>
            </a:r>
            <a:r>
              <a:rPr lang="en-US" sz="1600" b="1" dirty="0">
                <a:solidFill>
                  <a:srgbClr val="833C0B"/>
                </a:solidFill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Dr. Joan </a:t>
            </a:r>
            <a:r>
              <a:rPr lang="en-US" dirty="0" err="1">
                <a:solidFill>
                  <a:srgbClr val="000000"/>
                </a:solidFill>
                <a:ea typeface="Calibri"/>
                <a:cs typeface="Times New Roman"/>
              </a:rPr>
              <a:t>Supplee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endParaRPr lang="en-US" sz="2000" b="1" dirty="0">
              <a:solidFill>
                <a:srgbClr val="833C0B"/>
              </a:solidFill>
              <a:ea typeface="Calibri"/>
              <a:cs typeface="Times New Roman"/>
            </a:endParaRPr>
          </a:p>
          <a:p>
            <a:pPr algn="ctr"/>
            <a:r>
              <a:rPr lang="en-US" sz="2000" b="1" dirty="0" smtClean="0">
                <a:solidFill>
                  <a:srgbClr val="833C0B"/>
                </a:solidFill>
                <a:ea typeface="Calibri"/>
                <a:cs typeface="Times New Roman"/>
              </a:rPr>
              <a:t>General </a:t>
            </a:r>
            <a:r>
              <a:rPr lang="en-US" sz="2000" b="1" dirty="0">
                <a:solidFill>
                  <a:srgbClr val="833C0B"/>
                </a:solidFill>
                <a:ea typeface="Calibri"/>
                <a:cs typeface="Times New Roman"/>
              </a:rPr>
              <a:t>Committee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ea typeface="Calibri"/>
                <a:cs typeface="Times New Roman"/>
              </a:rPr>
              <a:t>Brian </a:t>
            </a:r>
            <a:r>
              <a:rPr lang="en-US" b="1" dirty="0">
                <a:solidFill>
                  <a:srgbClr val="000000"/>
                </a:solidFill>
                <a:ea typeface="Calibri"/>
                <a:cs typeface="Times New Roman"/>
              </a:rPr>
              <a:t>Ham (Co-Head Delegate)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sz="2000" b="1" dirty="0" smtClean="0">
                <a:solidFill>
                  <a:srgbClr val="833C0B"/>
                </a:solidFill>
                <a:ea typeface="Calibri"/>
                <a:cs typeface="Times New Roman"/>
              </a:rPr>
              <a:t>Secretariat </a:t>
            </a:r>
            <a:r>
              <a:rPr lang="en-US" sz="2000" b="1" dirty="0">
                <a:solidFill>
                  <a:srgbClr val="833C0B"/>
                </a:solidFill>
                <a:ea typeface="Calibri"/>
                <a:cs typeface="Times New Roman"/>
              </a:rPr>
              <a:t>for Multidimensional Society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Rob Bradfield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Richard </a:t>
            </a: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Horace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sz="2000" b="1" dirty="0" smtClean="0">
                <a:solidFill>
                  <a:srgbClr val="833C0B"/>
                </a:solidFill>
                <a:ea typeface="Calibri"/>
                <a:cs typeface="Times New Roman"/>
              </a:rPr>
              <a:t>Executive </a:t>
            </a:r>
            <a:r>
              <a:rPr lang="en-US" sz="2000" b="1" dirty="0">
                <a:solidFill>
                  <a:srgbClr val="833C0B"/>
                </a:solidFill>
                <a:ea typeface="Calibri"/>
                <a:cs typeface="Times New Roman"/>
              </a:rPr>
              <a:t>Secretariat for Integral Development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Alex </a:t>
            </a:r>
            <a:r>
              <a:rPr lang="en-US" dirty="0" err="1">
                <a:solidFill>
                  <a:srgbClr val="000000"/>
                </a:solidFill>
                <a:ea typeface="Calibri"/>
                <a:cs typeface="Times New Roman"/>
              </a:rPr>
              <a:t>Pecoraro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Kelsey </a:t>
            </a: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Shelton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sz="2000" b="1" dirty="0" smtClean="0">
                <a:solidFill>
                  <a:srgbClr val="833C0B"/>
                </a:solidFill>
                <a:ea typeface="Calibri"/>
                <a:cs typeface="Times New Roman"/>
              </a:rPr>
              <a:t>Secretariat </a:t>
            </a:r>
            <a:r>
              <a:rPr lang="en-US" sz="2000" b="1" dirty="0">
                <a:solidFill>
                  <a:srgbClr val="833C0B"/>
                </a:solidFill>
                <a:ea typeface="Calibri"/>
                <a:cs typeface="Times New Roman"/>
              </a:rPr>
              <a:t>for Political Affairs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dirty="0" err="1">
                <a:solidFill>
                  <a:srgbClr val="000000"/>
                </a:solidFill>
                <a:ea typeface="Calibri"/>
                <a:cs typeface="Times New Roman"/>
              </a:rPr>
              <a:t>Phen</a:t>
            </a: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 Woolley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Rustin </a:t>
            </a: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Bridges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sz="2000" b="1" dirty="0" smtClean="0">
                <a:solidFill>
                  <a:srgbClr val="833C0B"/>
                </a:solidFill>
                <a:ea typeface="Calibri"/>
                <a:cs typeface="Times New Roman"/>
              </a:rPr>
              <a:t>Secretariat </a:t>
            </a:r>
            <a:r>
              <a:rPr lang="en-US" sz="2000" b="1" dirty="0">
                <a:solidFill>
                  <a:srgbClr val="833C0B"/>
                </a:solidFill>
                <a:ea typeface="Calibri"/>
                <a:cs typeface="Times New Roman"/>
              </a:rPr>
              <a:t>for Administration and Finance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Bobby Grover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endParaRPr lang="en-US" sz="16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algn="ctr"/>
            <a:r>
              <a:rPr lang="en-US" sz="1600" dirty="0" smtClean="0">
                <a:solidFill>
                  <a:srgbClr val="000000"/>
                </a:solidFill>
                <a:ea typeface="Calibri"/>
                <a:cs typeface="Times New Roman"/>
              </a:rPr>
              <a:t>Rapporteur: Bonnie </a:t>
            </a:r>
            <a:r>
              <a:rPr lang="en-US" sz="1600" dirty="0" smtClean="0">
                <a:solidFill>
                  <a:srgbClr val="000000"/>
                </a:solidFill>
                <a:ea typeface="Calibri"/>
                <a:cs typeface="Times New Roman"/>
              </a:rPr>
              <a:t>Cantwell</a:t>
            </a:r>
            <a:endParaRPr lang="en-US" sz="11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7012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6553200" cy="6035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ea typeface="Calibri"/>
                <a:cs typeface="Times New Roman"/>
              </a:rPr>
              <a:t>Team Roster Fall 2013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sz="2000" b="1" dirty="0">
                <a:solidFill>
                  <a:srgbClr val="833C0B"/>
                </a:solidFill>
                <a:ea typeface="Calibri"/>
                <a:cs typeface="Times New Roman"/>
              </a:rPr>
              <a:t>Peru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dirty="0">
                <a:solidFill>
                  <a:srgbClr val="833C0B"/>
                </a:solidFill>
                <a:ea typeface="Calibri"/>
                <a:cs typeface="Times New Roman"/>
              </a:rPr>
              <a:t>Faculty Advisor:</a:t>
            </a:r>
            <a:r>
              <a:rPr lang="en-US" sz="1600" b="1" dirty="0">
                <a:solidFill>
                  <a:srgbClr val="833C0B"/>
                </a:solidFill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Dr. Joan </a:t>
            </a:r>
            <a:r>
              <a:rPr lang="en-US" dirty="0" err="1">
                <a:solidFill>
                  <a:srgbClr val="000000"/>
                </a:solidFill>
                <a:ea typeface="Calibri"/>
                <a:cs typeface="Times New Roman"/>
              </a:rPr>
              <a:t>Supplee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endParaRPr lang="en-US" sz="2000" b="1" dirty="0" smtClean="0">
              <a:solidFill>
                <a:srgbClr val="833C0B"/>
              </a:solidFill>
              <a:ea typeface="Calibri"/>
              <a:cs typeface="Times New Roman"/>
            </a:endParaRPr>
          </a:p>
          <a:p>
            <a:pPr algn="ctr"/>
            <a:r>
              <a:rPr lang="en-US" sz="2000" b="1" dirty="0" smtClean="0">
                <a:solidFill>
                  <a:srgbClr val="833C0B"/>
                </a:solidFill>
                <a:ea typeface="Calibri"/>
                <a:cs typeface="Times New Roman"/>
              </a:rPr>
              <a:t>General </a:t>
            </a:r>
            <a:r>
              <a:rPr lang="en-US" sz="2000" b="1" dirty="0">
                <a:solidFill>
                  <a:srgbClr val="833C0B"/>
                </a:solidFill>
                <a:ea typeface="Calibri"/>
                <a:cs typeface="Times New Roman"/>
              </a:rPr>
              <a:t>Committee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b="1" dirty="0" err="1">
                <a:solidFill>
                  <a:srgbClr val="000000"/>
                </a:solidFill>
                <a:ea typeface="Calibri"/>
                <a:cs typeface="Times New Roman"/>
              </a:rPr>
              <a:t>Pia</a:t>
            </a:r>
            <a:r>
              <a:rPr lang="en-US" b="1" dirty="0">
                <a:solidFill>
                  <a:srgbClr val="000000"/>
                </a:solidFill>
                <a:ea typeface="Calibri"/>
                <a:cs typeface="Times New Roman"/>
              </a:rPr>
              <a:t> Lawrence (Head Delegate)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Mucia </a:t>
            </a: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Flores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sz="2000" b="1" dirty="0" smtClean="0">
                <a:solidFill>
                  <a:srgbClr val="833C0B"/>
                </a:solidFill>
                <a:ea typeface="Calibri"/>
                <a:cs typeface="Times New Roman"/>
              </a:rPr>
              <a:t>Secretariat </a:t>
            </a:r>
            <a:r>
              <a:rPr lang="en-US" sz="2000" b="1" dirty="0">
                <a:solidFill>
                  <a:srgbClr val="833C0B"/>
                </a:solidFill>
                <a:ea typeface="Calibri"/>
                <a:cs typeface="Times New Roman"/>
              </a:rPr>
              <a:t>for Multidimensional Society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Priscilla Escobedo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Stephanie </a:t>
            </a: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Fontenot 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sz="2000" b="1" dirty="0" smtClean="0">
                <a:solidFill>
                  <a:srgbClr val="833C0B"/>
                </a:solidFill>
                <a:ea typeface="Calibri"/>
                <a:cs typeface="Times New Roman"/>
              </a:rPr>
              <a:t>Executive </a:t>
            </a:r>
            <a:r>
              <a:rPr lang="en-US" sz="2000" b="1" dirty="0">
                <a:solidFill>
                  <a:srgbClr val="833C0B"/>
                </a:solidFill>
                <a:ea typeface="Calibri"/>
                <a:cs typeface="Times New Roman"/>
              </a:rPr>
              <a:t>Secretariat for Integral Development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Clay </a:t>
            </a: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Satterfield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sz="2000" b="1" dirty="0" smtClean="0">
                <a:solidFill>
                  <a:srgbClr val="833C0B"/>
                </a:solidFill>
                <a:ea typeface="Calibri"/>
                <a:cs typeface="Times New Roman"/>
              </a:rPr>
              <a:t>Secretariat </a:t>
            </a:r>
            <a:r>
              <a:rPr lang="en-US" sz="2000" b="1" dirty="0">
                <a:solidFill>
                  <a:srgbClr val="833C0B"/>
                </a:solidFill>
                <a:ea typeface="Calibri"/>
                <a:cs typeface="Times New Roman"/>
              </a:rPr>
              <a:t>for Political Affairs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Jillian Anderson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sz="2000" b="1" dirty="0" smtClean="0">
                <a:solidFill>
                  <a:srgbClr val="833C0B"/>
                </a:solidFill>
                <a:ea typeface="Calibri"/>
                <a:cs typeface="Times New Roman"/>
              </a:rPr>
              <a:t>Secretariat </a:t>
            </a:r>
            <a:r>
              <a:rPr lang="en-US" sz="2000" b="1" dirty="0">
                <a:solidFill>
                  <a:srgbClr val="833C0B"/>
                </a:solidFill>
                <a:ea typeface="Calibri"/>
                <a:cs typeface="Times New Roman"/>
              </a:rPr>
              <a:t>for Administration and Finance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ea typeface="Calibri"/>
                <a:cs typeface="Times New Roman"/>
              </a:rPr>
              <a:t>Sandra </a:t>
            </a:r>
            <a:r>
              <a:rPr lang="en-US" b="1" dirty="0" err="1">
                <a:solidFill>
                  <a:srgbClr val="000000"/>
                </a:solidFill>
                <a:ea typeface="Calibri"/>
                <a:cs typeface="Times New Roman"/>
              </a:rPr>
              <a:t>Guillen</a:t>
            </a:r>
            <a:r>
              <a:rPr lang="en-US" b="1" dirty="0">
                <a:solidFill>
                  <a:srgbClr val="000000"/>
                </a:solidFill>
                <a:ea typeface="Calibri"/>
                <a:cs typeface="Times New Roman"/>
              </a:rPr>
              <a:t> (Co-Head Delegate)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endParaRPr lang="en-US" sz="16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algn="ctr"/>
            <a:r>
              <a:rPr lang="en-US" sz="1600" dirty="0" smtClean="0">
                <a:solidFill>
                  <a:srgbClr val="000000"/>
                </a:solidFill>
                <a:ea typeface="Calibri"/>
                <a:cs typeface="Times New Roman"/>
              </a:rPr>
              <a:t>Chair: Will </a:t>
            </a:r>
            <a:r>
              <a:rPr lang="en-US" sz="1600" dirty="0" smtClean="0">
                <a:solidFill>
                  <a:srgbClr val="000000"/>
                </a:solidFill>
                <a:ea typeface="Calibri"/>
                <a:cs typeface="Times New Roman"/>
              </a:rPr>
              <a:t>Gregory</a:t>
            </a:r>
            <a:endParaRPr lang="en-US" sz="16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algn="ctr"/>
            <a:r>
              <a:rPr lang="en-US" sz="1600" dirty="0" smtClean="0">
                <a:solidFill>
                  <a:srgbClr val="000000"/>
                </a:solidFill>
                <a:ea typeface="Calibri"/>
                <a:cs typeface="Times New Roman"/>
              </a:rPr>
              <a:t>Rapporteur</a:t>
            </a:r>
            <a:r>
              <a:rPr lang="en-US" sz="1600" dirty="0">
                <a:solidFill>
                  <a:srgbClr val="000000"/>
                </a:solidFill>
                <a:ea typeface="Calibri"/>
                <a:cs typeface="Times New Roman"/>
              </a:rPr>
              <a:t>:</a:t>
            </a:r>
            <a:r>
              <a:rPr lang="en-US" sz="1600" dirty="0" smtClean="0">
                <a:solidFill>
                  <a:srgbClr val="000000"/>
                </a:solidFill>
                <a:ea typeface="Calibri"/>
                <a:cs typeface="Times New Roman"/>
              </a:rPr>
              <a:t> Sarah </a:t>
            </a:r>
            <a:r>
              <a:rPr lang="en-US" sz="1600" dirty="0" smtClean="0">
                <a:solidFill>
                  <a:srgbClr val="000000"/>
                </a:solidFill>
                <a:ea typeface="Calibri"/>
                <a:cs typeface="Times New Roman"/>
              </a:rPr>
              <a:t>Byers</a:t>
            </a:r>
            <a:endParaRPr lang="en-US" sz="11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67239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11442</TotalTime>
  <Words>118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Supplee, Joan E.</cp:lastModifiedBy>
  <cp:revision>9</cp:revision>
  <cp:lastPrinted>2014-01-22T00:47:30Z</cp:lastPrinted>
  <dcterms:created xsi:type="dcterms:W3CDTF">2013-09-11T21:51:17Z</dcterms:created>
  <dcterms:modified xsi:type="dcterms:W3CDTF">2016-04-15T19:10:38Z</dcterms:modified>
</cp:coreProperties>
</file>