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sldIdLst>
    <p:sldId id="256" r:id="rId2"/>
    <p:sldId id="264" r:id="rId3"/>
    <p:sldId id="258" r:id="rId4"/>
    <p:sldId id="263" r:id="rId5"/>
    <p:sldId id="269" r:id="rId6"/>
    <p:sldId id="262" r:id="rId7"/>
    <p:sldId id="259" r:id="rId8"/>
    <p:sldId id="261" r:id="rId9"/>
    <p:sldId id="268" r:id="rId10"/>
    <p:sldId id="267" r:id="rId11"/>
    <p:sldId id="266" r:id="rId12"/>
    <p:sldId id="260" r:id="rId13"/>
    <p:sldId id="270" r:id="rId14"/>
    <p:sldId id="271" r:id="rId15"/>
    <p:sldId id="272" r:id="rId16"/>
    <p:sldId id="274" r:id="rId17"/>
    <p:sldId id="275" r:id="rId18"/>
    <p:sldId id="277" r:id="rId19"/>
    <p:sldId id="276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400" autoAdjust="0"/>
  </p:normalViewPr>
  <p:slideViewPr>
    <p:cSldViewPr snapToGrid="0">
      <p:cViewPr varScale="1">
        <p:scale>
          <a:sx n="77" d="100"/>
          <a:sy n="77" d="100"/>
        </p:scale>
        <p:origin x="7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22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7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32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06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6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2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4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1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10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25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8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3FD4F-E49F-4B7B-A0DC-F5F90EB08AA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DE2E9C-1B47-475F-83AE-342D0788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563" y="2080591"/>
            <a:ext cx="5022837" cy="3525078"/>
          </a:xfrm>
        </p:spPr>
        <p:txBody>
          <a:bodyPr>
            <a:normAutofit/>
          </a:bodyPr>
          <a:lstStyle/>
          <a:p>
            <a:r>
              <a:rPr lang="en-US" dirty="0" smtClean="0"/>
              <a:t>2016 Baylor MOAS Team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72" y="0"/>
            <a:ext cx="5016493" cy="6688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2" y="626743"/>
            <a:ext cx="5241443" cy="11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79" y="787676"/>
            <a:ext cx="7113104" cy="53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66" y="690769"/>
            <a:ext cx="7321826" cy="54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57" y="511864"/>
            <a:ext cx="7480852" cy="56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8" y="598834"/>
            <a:ext cx="7351643" cy="55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13" y="546653"/>
            <a:ext cx="7580243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57" y="593864"/>
            <a:ext cx="7570304" cy="567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74" y="797615"/>
            <a:ext cx="7113104" cy="53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34" y="447262"/>
            <a:ext cx="7858539" cy="58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92" y="934278"/>
            <a:ext cx="8234018" cy="46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1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6" y="472108"/>
            <a:ext cx="7759148" cy="58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4" y="446013"/>
            <a:ext cx="8331641" cy="57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35" y="561560"/>
            <a:ext cx="7242313" cy="54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30" y="815008"/>
            <a:ext cx="6745357" cy="50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87" y="650736"/>
            <a:ext cx="6993835" cy="52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47" y="631133"/>
            <a:ext cx="7361583" cy="55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70" y="695740"/>
            <a:ext cx="7222435" cy="54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39" y="785190"/>
            <a:ext cx="6546575" cy="49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39" y="591377"/>
            <a:ext cx="7600122" cy="57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</TotalTime>
  <Words>4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Wisp</vt:lpstr>
      <vt:lpstr>2016 Baylor MOAS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Baylor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Baylor MOAS Team</dc:title>
  <dc:creator>Supplee, Joan E.</dc:creator>
  <cp:lastModifiedBy>Supplee, Joan E.</cp:lastModifiedBy>
  <cp:revision>16</cp:revision>
  <dcterms:created xsi:type="dcterms:W3CDTF">2016-04-29T22:01:39Z</dcterms:created>
  <dcterms:modified xsi:type="dcterms:W3CDTF">2016-05-09T21:03:11Z</dcterms:modified>
</cp:coreProperties>
</file>