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6" r:id="rId5"/>
    <p:sldId id="261" r:id="rId6"/>
    <p:sldId id="268" r:id="rId7"/>
    <p:sldId id="267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4" r:id="rId17"/>
    <p:sldId id="275" r:id="rId18"/>
    <p:sldId id="278" r:id="rId19"/>
    <p:sldId id="279" r:id="rId20"/>
    <p:sldId id="280" r:id="rId21"/>
    <p:sldId id="28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6000" t="62000" r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B2EB-6C16-43C9-8B5F-BAA882D0258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7C79-1802-402E-B6F9-68074B4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6000" t="72000" r="3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82955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Baylor MOAS Fall 2015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69" y="0"/>
            <a:ext cx="7624462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46">
        <p14:reveal/>
      </p:transition>
    </mc:Choice>
    <mc:Fallback xmlns="">
      <p:transition spd="slow" advTm="50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16" y="625474"/>
            <a:ext cx="7539567" cy="5654675"/>
          </a:xfrm>
        </p:spPr>
      </p:pic>
    </p:spTree>
    <p:extLst>
      <p:ext uri="{BB962C8B-B14F-4D97-AF65-F5344CB8AC3E}">
        <p14:creationId xmlns:p14="http://schemas.microsoft.com/office/powerpoint/2010/main" val="9769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29" y="781049"/>
            <a:ext cx="6882342" cy="5161757"/>
          </a:xfrm>
        </p:spPr>
      </p:pic>
    </p:spTree>
    <p:extLst>
      <p:ext uri="{BB962C8B-B14F-4D97-AF65-F5344CB8AC3E}">
        <p14:creationId xmlns:p14="http://schemas.microsoft.com/office/powerpoint/2010/main" val="29528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673099"/>
            <a:ext cx="7419975" cy="5564981"/>
          </a:xfrm>
        </p:spPr>
      </p:pic>
    </p:spTree>
    <p:extLst>
      <p:ext uri="{BB962C8B-B14F-4D97-AF65-F5344CB8AC3E}">
        <p14:creationId xmlns:p14="http://schemas.microsoft.com/office/powerpoint/2010/main" val="7832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29" y="463549"/>
            <a:ext cx="7949142" cy="5961857"/>
          </a:xfrm>
        </p:spPr>
      </p:pic>
    </p:spTree>
    <p:extLst>
      <p:ext uri="{BB962C8B-B14F-4D97-AF65-F5344CB8AC3E}">
        <p14:creationId xmlns:p14="http://schemas.microsoft.com/office/powerpoint/2010/main" val="7246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4" y="685800"/>
            <a:ext cx="8456032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16" y="530224"/>
            <a:ext cx="7539567" cy="5654675"/>
          </a:xfrm>
        </p:spPr>
      </p:pic>
    </p:spTree>
    <p:extLst>
      <p:ext uri="{BB962C8B-B14F-4D97-AF65-F5344CB8AC3E}">
        <p14:creationId xmlns:p14="http://schemas.microsoft.com/office/powerpoint/2010/main" val="19636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79" y="812800"/>
            <a:ext cx="6996642" cy="5247482"/>
          </a:xfrm>
        </p:spPr>
      </p:pic>
    </p:spTree>
    <p:extLst>
      <p:ext uri="{BB962C8B-B14F-4D97-AF65-F5344CB8AC3E}">
        <p14:creationId xmlns:p14="http://schemas.microsoft.com/office/powerpoint/2010/main" val="42051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16" y="365125"/>
            <a:ext cx="7768167" cy="5826125"/>
          </a:xfrm>
        </p:spPr>
      </p:pic>
    </p:spTree>
    <p:extLst>
      <p:ext uri="{BB962C8B-B14F-4D97-AF65-F5344CB8AC3E}">
        <p14:creationId xmlns:p14="http://schemas.microsoft.com/office/powerpoint/2010/main" val="36811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54" y="527049"/>
            <a:ext cx="7320492" cy="5490369"/>
          </a:xfrm>
        </p:spPr>
      </p:pic>
    </p:spTree>
    <p:extLst>
      <p:ext uri="{BB962C8B-B14F-4D97-AF65-F5344CB8AC3E}">
        <p14:creationId xmlns:p14="http://schemas.microsoft.com/office/powerpoint/2010/main" val="5223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79" y="158750"/>
            <a:ext cx="7911042" cy="5933282"/>
          </a:xfrm>
        </p:spPr>
      </p:pic>
    </p:spTree>
    <p:extLst>
      <p:ext uri="{BB962C8B-B14F-4D97-AF65-F5344CB8AC3E}">
        <p14:creationId xmlns:p14="http://schemas.microsoft.com/office/powerpoint/2010/main" val="35648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231775"/>
            <a:ext cx="9572625" cy="6433998"/>
          </a:xfrm>
        </p:spPr>
      </p:pic>
    </p:spTree>
    <p:extLst>
      <p:ext uri="{BB962C8B-B14F-4D97-AF65-F5344CB8AC3E}">
        <p14:creationId xmlns:p14="http://schemas.microsoft.com/office/powerpoint/2010/main" val="28308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29" y="568324"/>
            <a:ext cx="7415742" cy="5561807"/>
          </a:xfrm>
        </p:spPr>
      </p:pic>
    </p:spTree>
    <p:extLst>
      <p:ext uri="{BB962C8B-B14F-4D97-AF65-F5344CB8AC3E}">
        <p14:creationId xmlns:p14="http://schemas.microsoft.com/office/powerpoint/2010/main" val="30988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41" y="606425"/>
            <a:ext cx="7291917" cy="5468938"/>
          </a:xfrm>
        </p:spPr>
      </p:pic>
    </p:spTree>
    <p:extLst>
      <p:ext uri="{BB962C8B-B14F-4D97-AF65-F5344CB8AC3E}">
        <p14:creationId xmlns:p14="http://schemas.microsoft.com/office/powerpoint/2010/main" val="11425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33" y="587375"/>
            <a:ext cx="7687733" cy="5765800"/>
          </a:xfrm>
        </p:spPr>
      </p:pic>
    </p:spTree>
    <p:extLst>
      <p:ext uri="{BB962C8B-B14F-4D97-AF65-F5344CB8AC3E}">
        <p14:creationId xmlns:p14="http://schemas.microsoft.com/office/powerpoint/2010/main" val="20873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32" y="365125"/>
            <a:ext cx="9885935" cy="6038850"/>
          </a:xfrm>
        </p:spPr>
      </p:pic>
    </p:spTree>
    <p:extLst>
      <p:ext uri="{BB962C8B-B14F-4D97-AF65-F5344CB8AC3E}">
        <p14:creationId xmlns:p14="http://schemas.microsoft.com/office/powerpoint/2010/main" val="35875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43" y="365125"/>
            <a:ext cx="5411714" cy="6085897"/>
          </a:xfrm>
        </p:spPr>
      </p:pic>
    </p:spTree>
    <p:extLst>
      <p:ext uri="{BB962C8B-B14F-4D97-AF65-F5344CB8AC3E}">
        <p14:creationId xmlns:p14="http://schemas.microsoft.com/office/powerpoint/2010/main" val="36145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66" y="365125"/>
            <a:ext cx="7730067" cy="5797550"/>
          </a:xfrm>
        </p:spPr>
      </p:pic>
    </p:spTree>
    <p:extLst>
      <p:ext uri="{BB962C8B-B14F-4D97-AF65-F5344CB8AC3E}">
        <p14:creationId xmlns:p14="http://schemas.microsoft.com/office/powerpoint/2010/main" val="30369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54" y="568324"/>
            <a:ext cx="7244292" cy="5433219"/>
          </a:xfrm>
        </p:spPr>
      </p:pic>
    </p:spTree>
    <p:extLst>
      <p:ext uri="{BB962C8B-B14F-4D97-AF65-F5344CB8AC3E}">
        <p14:creationId xmlns:p14="http://schemas.microsoft.com/office/powerpoint/2010/main" val="32265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54" y="434974"/>
            <a:ext cx="7930092" cy="5947569"/>
          </a:xfrm>
        </p:spPr>
      </p:pic>
    </p:spTree>
    <p:extLst>
      <p:ext uri="{BB962C8B-B14F-4D97-AF65-F5344CB8AC3E}">
        <p14:creationId xmlns:p14="http://schemas.microsoft.com/office/powerpoint/2010/main" val="35694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365125"/>
            <a:ext cx="10086974" cy="6087274"/>
          </a:xfrm>
        </p:spPr>
      </p:pic>
    </p:spTree>
    <p:extLst>
      <p:ext uri="{BB962C8B-B14F-4D97-AF65-F5344CB8AC3E}">
        <p14:creationId xmlns:p14="http://schemas.microsoft.com/office/powerpoint/2010/main" val="27856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365125"/>
            <a:ext cx="7591425" cy="5693569"/>
          </a:xfrm>
        </p:spPr>
      </p:pic>
    </p:spTree>
    <p:extLst>
      <p:ext uri="{BB962C8B-B14F-4D97-AF65-F5344CB8AC3E}">
        <p14:creationId xmlns:p14="http://schemas.microsoft.com/office/powerpoint/2010/main" val="28179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31">
        <p14:reveal/>
      </p:transition>
    </mc:Choice>
    <mc:Fallback xmlns="">
      <p:transition spd="slow" advTm="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4</Words>
  <Application>Microsoft Office PowerPoint</Application>
  <PresentationFormat>Widescreen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Baylor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Supplee, Joan E.</dc:creator>
  <cp:lastModifiedBy>Supplee, Joan E.</cp:lastModifiedBy>
  <cp:revision>8</cp:revision>
  <dcterms:created xsi:type="dcterms:W3CDTF">2015-12-09T20:10:27Z</dcterms:created>
  <dcterms:modified xsi:type="dcterms:W3CDTF">2016-05-09T19:57:01Z</dcterms:modified>
</cp:coreProperties>
</file>