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6"/>
  </p:notesMasterIdLst>
  <p:sldIdLst>
    <p:sldId id="256" r:id="rId3"/>
    <p:sldId id="257" r:id="rId4"/>
    <p:sldId id="268" r:id="rId5"/>
    <p:sldId id="258" r:id="rId6"/>
    <p:sldId id="261" r:id="rId7"/>
    <p:sldId id="262" r:id="rId8"/>
    <p:sldId id="260" r:id="rId9"/>
    <p:sldId id="259" r:id="rId10"/>
    <p:sldId id="265" r:id="rId11"/>
    <p:sldId id="264" r:id="rId12"/>
    <p:sldId id="263"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26" y="1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22FC6-9C5E-BA47-9A6F-43368DC7ED1D}" type="datetimeFigureOut">
              <a:rPr lang="en-US" smtClean="0"/>
              <a:t>5/10/2016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36B4B-9C31-4A44-AC03-7FCFB0992D75}" type="slidenum">
              <a:rPr lang="en-US" smtClean="0"/>
              <a:t>‹#›</a:t>
            </a:fld>
            <a:endParaRPr lang="en-US" dirty="0"/>
          </a:p>
        </p:txBody>
      </p:sp>
    </p:spTree>
    <p:extLst>
      <p:ext uri="{BB962C8B-B14F-4D97-AF65-F5344CB8AC3E}">
        <p14:creationId xmlns:p14="http://schemas.microsoft.com/office/powerpoint/2010/main" val="1482154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36B4B-9C31-4A44-AC03-7FCFB0992D75}" type="slidenum">
              <a:rPr lang="en-US" smtClean="0"/>
              <a:t>3</a:t>
            </a:fld>
            <a:endParaRPr lang="en-US" dirty="0"/>
          </a:p>
        </p:txBody>
      </p:sp>
    </p:spTree>
    <p:extLst>
      <p:ext uri="{BB962C8B-B14F-4D97-AF65-F5344CB8AC3E}">
        <p14:creationId xmlns:p14="http://schemas.microsoft.com/office/powerpoint/2010/main" val="146856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5/10/2016</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3" y="1"/>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271" spc="194"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553">
                <a:solidFill>
                  <a:schemeClr val="tx1">
                    <a:lumMod val="95000"/>
                    <a:lumOff val="5000"/>
                  </a:schemeClr>
                </a:solidFill>
              </a:defRPr>
            </a:lvl1pPr>
            <a:lvl2pPr marL="443777" indent="0" algn="ctr">
              <a:buNone/>
              <a:defRPr sz="1553"/>
            </a:lvl2pPr>
            <a:lvl3pPr marL="887553" indent="0" algn="ctr">
              <a:buNone/>
              <a:defRPr sz="1553"/>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6761A3-4CAC-4C5F-AC82-8DB08D526BC2}"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77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3108220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3" y="1"/>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271" b="0" spc="194"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553">
                <a:solidFill>
                  <a:schemeClr val="tx1">
                    <a:lumMod val="95000"/>
                    <a:lumOff val="5000"/>
                  </a:schemeClr>
                </a:solidFill>
              </a:defRPr>
            </a:lvl1pPr>
            <a:lvl2pPr marL="443777" indent="0">
              <a:buNone/>
              <a:defRPr sz="1553">
                <a:solidFill>
                  <a:schemeClr val="tx1">
                    <a:tint val="75000"/>
                  </a:schemeClr>
                </a:solidFill>
              </a:defRPr>
            </a:lvl2pPr>
            <a:lvl3pPr marL="887553" indent="0">
              <a:buNone/>
              <a:defRPr sz="1553">
                <a:solidFill>
                  <a:schemeClr val="tx1">
                    <a:tint val="75000"/>
                  </a:schemeClr>
                </a:solidFill>
              </a:defRPr>
            </a:lvl3pPr>
            <a:lvl4pPr marL="1331330" indent="0">
              <a:buNone/>
              <a:defRPr sz="1359">
                <a:solidFill>
                  <a:schemeClr val="tx1">
                    <a:tint val="75000"/>
                  </a:schemeClr>
                </a:solidFill>
              </a:defRPr>
            </a:lvl4pPr>
            <a:lvl5pPr marL="1775106" indent="0">
              <a:buNone/>
              <a:defRPr sz="1359">
                <a:solidFill>
                  <a:schemeClr val="tx1">
                    <a:tint val="75000"/>
                  </a:schemeClr>
                </a:solidFill>
              </a:defRPr>
            </a:lvl5pPr>
            <a:lvl6pPr marL="2218883" indent="0">
              <a:buNone/>
              <a:defRPr sz="1359">
                <a:solidFill>
                  <a:schemeClr val="tx1">
                    <a:tint val="75000"/>
                  </a:schemeClr>
                </a:solidFill>
              </a:defRPr>
            </a:lvl6pPr>
            <a:lvl7pPr marL="2662660" indent="0">
              <a:buNone/>
              <a:defRPr sz="1359">
                <a:solidFill>
                  <a:schemeClr val="tx1">
                    <a:tint val="75000"/>
                  </a:schemeClr>
                </a:solidFill>
              </a:defRPr>
            </a:lvl7pPr>
            <a:lvl8pPr marL="3106436" indent="0">
              <a:buNone/>
              <a:defRPr sz="1359">
                <a:solidFill>
                  <a:schemeClr val="tx1">
                    <a:tint val="75000"/>
                  </a:schemeClr>
                </a:solidFill>
              </a:defRPr>
            </a:lvl8pPr>
            <a:lvl9pPr marL="3550213" indent="0">
              <a:buNone/>
              <a:defRPr sz="135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89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7" y="585217"/>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1152073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7" y="585217"/>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135" b="0" cap="none" baseline="0">
                <a:solidFill>
                  <a:schemeClr val="accent1"/>
                </a:solidFill>
                <a:latin typeface="+mn-lt"/>
              </a:defRPr>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135" b="0" kern="1200" cap="none" baseline="0" dirty="0">
                <a:solidFill>
                  <a:schemeClr val="accent1"/>
                </a:solidFill>
                <a:latin typeface="+mn-lt"/>
                <a:ea typeface="+mn-ea"/>
                <a:cs typeface="+mn-cs"/>
              </a:defRPr>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marL="0" lvl="0" indent="0" algn="l" defTabSz="887553" rtl="0" eaLnBrk="1" latinLnBrk="0" hangingPunct="1">
              <a:lnSpc>
                <a:spcPct val="90000"/>
              </a:lnSpc>
              <a:spcBef>
                <a:spcPts val="1747"/>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1004330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102029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100063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494"/>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1941"/>
            </a:lvl1pPr>
            <a:lvl2pPr>
              <a:defRPr sz="1553"/>
            </a:lvl2pPr>
            <a:lvl3pPr>
              <a:defRPr sz="1165"/>
            </a:lvl3pPr>
            <a:lvl4pPr>
              <a:defRPr sz="1165"/>
            </a:lvl4pPr>
            <a:lvl5pPr>
              <a:defRPr sz="1165"/>
            </a:lvl5pPr>
            <a:lvl6pPr>
              <a:defRPr sz="1165"/>
            </a:lvl6pPr>
            <a:lvl7pPr>
              <a:defRPr sz="1165"/>
            </a:lvl7pPr>
            <a:lvl8pPr>
              <a:defRPr sz="1165"/>
            </a:lvl8pPr>
            <a:lvl9pPr>
              <a:defRPr sz="11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7"/>
            <a:ext cx="3291840" cy="3762294"/>
          </a:xfrm>
        </p:spPr>
        <p:txBody>
          <a:bodyPr lIns="91440" rIns="91440">
            <a:normAutofit/>
          </a:bodyPr>
          <a:lstStyle>
            <a:lvl1pPr marL="0" indent="0">
              <a:lnSpc>
                <a:spcPct val="108000"/>
              </a:lnSpc>
              <a:spcBef>
                <a:spcPts val="582"/>
              </a:spcBef>
              <a:buNone/>
              <a:defRPr sz="1553"/>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83952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271" spc="194"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553">
                <a:solidFill>
                  <a:schemeClr val="tx1">
                    <a:lumMod val="95000"/>
                    <a:lumOff val="5000"/>
                  </a:schemeClr>
                </a:solidFill>
              </a:defRPr>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66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4272100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935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Outside Page">
    <p:spTree>
      <p:nvGrpSpPr>
        <p:cNvPr id="1" name=""/>
        <p:cNvGrpSpPr/>
        <p:nvPr/>
      </p:nvGrpSpPr>
      <p:grpSpPr>
        <a:xfrm>
          <a:off x="0" y="0"/>
          <a:ext cx="0" cy="0"/>
          <a:chOff x="0" y="0"/>
          <a:chExt cx="0" cy="0"/>
        </a:xfrm>
      </p:grpSpPr>
      <p:cxnSp>
        <p:nvCxnSpPr>
          <p:cNvPr id="3" name="Straight Connector 2"/>
          <p:cNvCxnSpPr/>
          <p:nvPr/>
        </p:nvCxnSpPr>
        <p:spPr>
          <a:xfrm>
            <a:off x="2992582" y="0"/>
            <a:ext cx="0" cy="6858000"/>
          </a:xfrm>
          <a:prstGeom prst="line">
            <a:avLst/>
          </a:prstGeom>
          <a:ln>
            <a:no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68291" y="0"/>
            <a:ext cx="0" cy="6858000"/>
          </a:xfrm>
          <a:prstGeom prst="line">
            <a:avLst/>
          </a:prstGeom>
          <a:ln>
            <a:no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15636" y="403412"/>
            <a:ext cx="2144684" cy="1613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0" name="Rectangle 9"/>
          <p:cNvSpPr/>
          <p:nvPr/>
        </p:nvSpPr>
        <p:spPr>
          <a:xfrm>
            <a:off x="415636" y="6047995"/>
            <a:ext cx="2144684" cy="4034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1" name="Rectangle 10"/>
          <p:cNvSpPr/>
          <p:nvPr/>
        </p:nvSpPr>
        <p:spPr>
          <a:xfrm>
            <a:off x="415636" y="4179346"/>
            <a:ext cx="2144684" cy="1831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sz="1588"/>
          </a:p>
        </p:txBody>
      </p:sp>
      <p:sp>
        <p:nvSpPr>
          <p:cNvPr id="12" name="Picture Placeholder 11"/>
          <p:cNvSpPr>
            <a:spLocks noGrp="1"/>
          </p:cNvSpPr>
          <p:nvPr>
            <p:ph type="pic" sz="quarter" idx="10"/>
          </p:nvPr>
        </p:nvSpPr>
        <p:spPr>
          <a:xfrm>
            <a:off x="415636" y="605118"/>
            <a:ext cx="2144684" cy="3533887"/>
          </a:xfrm>
        </p:spPr>
        <p:txBody>
          <a:bodyPr tIns="1097280">
            <a:normAutofit/>
          </a:bodyPr>
          <a:lstStyle>
            <a:lvl1pPr marL="0" indent="0" algn="ctr">
              <a:buNone/>
              <a:defRPr sz="1765"/>
            </a:lvl1pPr>
          </a:lstStyle>
          <a:p>
            <a:endParaRPr/>
          </a:p>
        </p:txBody>
      </p:sp>
      <p:sp>
        <p:nvSpPr>
          <p:cNvPr id="13" name="Rectangle 12"/>
          <p:cNvSpPr/>
          <p:nvPr/>
        </p:nvSpPr>
        <p:spPr>
          <a:xfrm>
            <a:off x="3416531" y="403412"/>
            <a:ext cx="2227811" cy="161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4" name="Rectangle 13"/>
          <p:cNvSpPr/>
          <p:nvPr/>
        </p:nvSpPr>
        <p:spPr bwMode="auto">
          <a:xfrm>
            <a:off x="3416531" y="6047995"/>
            <a:ext cx="2227811" cy="403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5" name="Picture Placeholder 11"/>
          <p:cNvSpPr>
            <a:spLocks noGrp="1"/>
          </p:cNvSpPr>
          <p:nvPr>
            <p:ph type="pic" sz="quarter" idx="11"/>
          </p:nvPr>
        </p:nvSpPr>
        <p:spPr>
          <a:xfrm>
            <a:off x="3416531" y="605118"/>
            <a:ext cx="2227811" cy="3533887"/>
          </a:xfrm>
        </p:spPr>
        <p:txBody>
          <a:bodyPr tIns="1097280">
            <a:normAutofit/>
          </a:bodyPr>
          <a:lstStyle>
            <a:lvl1pPr marL="0" indent="0" algn="ctr">
              <a:buNone/>
              <a:defRPr sz="1765"/>
            </a:lvl1pPr>
          </a:lstStyle>
          <a:p>
            <a:endParaRPr/>
          </a:p>
        </p:txBody>
      </p:sp>
      <p:sp>
        <p:nvSpPr>
          <p:cNvPr id="16" name="Rectangle 15"/>
          <p:cNvSpPr/>
          <p:nvPr/>
        </p:nvSpPr>
        <p:spPr>
          <a:xfrm>
            <a:off x="6492240" y="403412"/>
            <a:ext cx="2227811" cy="161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7" name="Rectangle 16"/>
          <p:cNvSpPr/>
          <p:nvPr/>
        </p:nvSpPr>
        <p:spPr>
          <a:xfrm>
            <a:off x="6492241" y="6047995"/>
            <a:ext cx="2227811" cy="403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8" name="Picture Placeholder 11"/>
          <p:cNvSpPr>
            <a:spLocks noGrp="1"/>
          </p:cNvSpPr>
          <p:nvPr>
            <p:ph type="pic" sz="quarter" idx="12"/>
          </p:nvPr>
        </p:nvSpPr>
        <p:spPr>
          <a:xfrm>
            <a:off x="6492241" y="1839557"/>
            <a:ext cx="2227811" cy="4171278"/>
          </a:xfrm>
        </p:spPr>
        <p:txBody>
          <a:bodyPr tIns="1097280">
            <a:normAutofit/>
          </a:bodyPr>
          <a:lstStyle>
            <a:lvl1pPr marL="0" indent="0" algn="ctr">
              <a:buNone/>
              <a:defRPr sz="1765"/>
            </a:lvl1pPr>
          </a:lstStyle>
          <a:p>
            <a:endParaRPr/>
          </a:p>
        </p:txBody>
      </p:sp>
      <p:sp>
        <p:nvSpPr>
          <p:cNvPr id="20" name="Rectangle 19"/>
          <p:cNvSpPr/>
          <p:nvPr/>
        </p:nvSpPr>
        <p:spPr>
          <a:xfrm>
            <a:off x="6492240" y="1678193"/>
            <a:ext cx="2227811" cy="129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22" name="Text Placeholder 21"/>
          <p:cNvSpPr>
            <a:spLocks noGrp="1"/>
          </p:cNvSpPr>
          <p:nvPr>
            <p:ph type="body" sz="quarter" idx="13" hasCustomPrompt="1"/>
          </p:nvPr>
        </p:nvSpPr>
        <p:spPr>
          <a:xfrm>
            <a:off x="6492876" y="564497"/>
            <a:ext cx="2226829" cy="1113584"/>
          </a:xfrm>
        </p:spPr>
        <p:txBody>
          <a:bodyPr anchor="ctr">
            <a:noAutofit/>
          </a:bodyPr>
          <a:lstStyle>
            <a:lvl1pPr marL="0" indent="0" algn="ctr">
              <a:lnSpc>
                <a:spcPct val="85000"/>
              </a:lnSpc>
              <a:spcBef>
                <a:spcPts val="0"/>
              </a:spcBef>
              <a:buNone/>
              <a:defRPr sz="3177">
                <a:solidFill>
                  <a:schemeClr val="tx2">
                    <a:lumMod val="65000"/>
                    <a:lumOff val="35000"/>
                  </a:schemeClr>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business</a:t>
            </a:r>
            <a:br>
              <a:rPr/>
            </a:br>
            <a:r>
              <a:rPr/>
              <a:t>name</a:t>
            </a:r>
          </a:p>
        </p:txBody>
      </p:sp>
      <p:sp>
        <p:nvSpPr>
          <p:cNvPr id="23" name="Text Placeholder 21"/>
          <p:cNvSpPr>
            <a:spLocks noGrp="1"/>
          </p:cNvSpPr>
          <p:nvPr>
            <p:ph type="body" sz="quarter" idx="14" hasCustomPrompt="1"/>
          </p:nvPr>
        </p:nvSpPr>
        <p:spPr>
          <a:xfrm>
            <a:off x="3416531" y="4542925"/>
            <a:ext cx="2226829" cy="235135"/>
          </a:xfrm>
        </p:spPr>
        <p:txBody>
          <a:bodyPr anchor="t">
            <a:noAutofit/>
          </a:bodyPr>
          <a:lstStyle>
            <a:lvl1pPr marL="0" indent="0" algn="ctr">
              <a:lnSpc>
                <a:spcPct val="85000"/>
              </a:lnSpc>
              <a:spcBef>
                <a:spcPts val="0"/>
              </a:spcBef>
              <a:buNone/>
              <a:defRPr sz="1412">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business name</a:t>
            </a:r>
          </a:p>
        </p:txBody>
      </p:sp>
      <p:sp>
        <p:nvSpPr>
          <p:cNvPr id="24" name="Text Placeholder 21"/>
          <p:cNvSpPr>
            <a:spLocks noGrp="1"/>
          </p:cNvSpPr>
          <p:nvPr>
            <p:ph type="body" sz="quarter" idx="15" hasCustomPrompt="1"/>
          </p:nvPr>
        </p:nvSpPr>
        <p:spPr>
          <a:xfrm>
            <a:off x="3416531" y="4822687"/>
            <a:ext cx="2226829" cy="377542"/>
          </a:xfrm>
        </p:spPr>
        <p:txBody>
          <a:bodyPr anchor="t">
            <a:noAutofit/>
          </a:bodyPr>
          <a:lstStyle>
            <a:lvl1pPr marL="0" indent="0" algn="ctr">
              <a:lnSpc>
                <a:spcPct val="100000"/>
              </a:lnSpc>
              <a:spcBef>
                <a:spcPts val="0"/>
              </a:spcBef>
              <a:buNone/>
              <a:defRPr sz="971">
                <a:solidFill>
                  <a:schemeClr val="tx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business address</a:t>
            </a:r>
          </a:p>
        </p:txBody>
      </p:sp>
      <p:sp>
        <p:nvSpPr>
          <p:cNvPr id="25" name="Text Placeholder 21"/>
          <p:cNvSpPr>
            <a:spLocks noGrp="1"/>
          </p:cNvSpPr>
          <p:nvPr>
            <p:ph type="body" sz="quarter" idx="16" hasCustomPrompt="1"/>
          </p:nvPr>
        </p:nvSpPr>
        <p:spPr>
          <a:xfrm>
            <a:off x="3416531" y="5215313"/>
            <a:ext cx="2226829" cy="164087"/>
          </a:xfrm>
        </p:spPr>
        <p:txBody>
          <a:bodyPr anchor="ctr">
            <a:noAutofit/>
          </a:bodyPr>
          <a:lstStyle>
            <a:lvl1pPr marL="0" indent="0" algn="ctr">
              <a:lnSpc>
                <a:spcPct val="100000"/>
              </a:lnSpc>
              <a:spcBef>
                <a:spcPts val="0"/>
              </a:spcBef>
              <a:buNone/>
              <a:defRPr sz="971">
                <a:solidFill>
                  <a:schemeClr val="tx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phone</a:t>
            </a:r>
          </a:p>
        </p:txBody>
      </p:sp>
      <p:sp>
        <p:nvSpPr>
          <p:cNvPr id="26" name="Text Placeholder 21"/>
          <p:cNvSpPr>
            <a:spLocks noGrp="1"/>
          </p:cNvSpPr>
          <p:nvPr>
            <p:ph type="body" sz="quarter" idx="17" hasCustomPrompt="1"/>
          </p:nvPr>
        </p:nvSpPr>
        <p:spPr>
          <a:xfrm>
            <a:off x="3416531" y="5431742"/>
            <a:ext cx="2226829" cy="164087"/>
          </a:xfrm>
        </p:spPr>
        <p:txBody>
          <a:bodyPr anchor="ctr">
            <a:noAutofit/>
          </a:bodyPr>
          <a:lstStyle>
            <a:lvl1pPr marL="0" indent="0" algn="ctr">
              <a:lnSpc>
                <a:spcPct val="100000"/>
              </a:lnSpc>
              <a:spcBef>
                <a:spcPts val="0"/>
              </a:spcBef>
              <a:buNone/>
              <a:defRPr sz="971">
                <a:solidFill>
                  <a:schemeClr val="tx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email</a:t>
            </a:r>
          </a:p>
        </p:txBody>
      </p:sp>
      <p:sp>
        <p:nvSpPr>
          <p:cNvPr id="27" name="Text Placeholder 21"/>
          <p:cNvSpPr>
            <a:spLocks noGrp="1"/>
          </p:cNvSpPr>
          <p:nvPr>
            <p:ph type="body" sz="quarter" idx="18" hasCustomPrompt="1"/>
          </p:nvPr>
        </p:nvSpPr>
        <p:spPr>
          <a:xfrm>
            <a:off x="3416531" y="6047996"/>
            <a:ext cx="2226829" cy="395600"/>
          </a:xfrm>
        </p:spPr>
        <p:txBody>
          <a:bodyPr anchor="ctr">
            <a:noAutofit/>
          </a:bodyPr>
          <a:lstStyle>
            <a:lvl1pPr marL="0" indent="0" algn="ctr">
              <a:lnSpc>
                <a:spcPct val="100000"/>
              </a:lnSpc>
              <a:spcBef>
                <a:spcPts val="0"/>
              </a:spcBef>
              <a:buNone/>
              <a:defRPr sz="971">
                <a:solidFill>
                  <a:schemeClr val="bg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website URL</a:t>
            </a:r>
          </a:p>
        </p:txBody>
      </p:sp>
      <p:sp>
        <p:nvSpPr>
          <p:cNvPr id="28" name="Text Placeholder 21"/>
          <p:cNvSpPr>
            <a:spLocks noGrp="1"/>
          </p:cNvSpPr>
          <p:nvPr>
            <p:ph type="body" sz="quarter" idx="19" hasCustomPrompt="1"/>
          </p:nvPr>
        </p:nvSpPr>
        <p:spPr>
          <a:xfrm>
            <a:off x="415636" y="4179346"/>
            <a:ext cx="2144684" cy="1831489"/>
          </a:xfrm>
        </p:spPr>
        <p:txBody>
          <a:bodyPr lIns="182880" rIns="182880" anchor="ctr">
            <a:noAutofit/>
          </a:bodyPr>
          <a:lstStyle>
            <a:lvl1pPr marL="0" indent="0" algn="l">
              <a:lnSpc>
                <a:spcPct val="130000"/>
              </a:lnSpc>
              <a:spcBef>
                <a:spcPts val="0"/>
              </a:spcBef>
              <a:buNone/>
              <a:defRPr sz="971">
                <a:solidFill>
                  <a:schemeClr val="bg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Click to add text</a:t>
            </a:r>
          </a:p>
        </p:txBody>
      </p:sp>
    </p:spTree>
    <p:extLst>
      <p:ext uri="{BB962C8B-B14F-4D97-AF65-F5344CB8AC3E}">
        <p14:creationId xmlns:p14="http://schemas.microsoft.com/office/powerpoint/2010/main" val="41939199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Inside Page">
    <p:spTree>
      <p:nvGrpSpPr>
        <p:cNvPr id="1" name=""/>
        <p:cNvGrpSpPr/>
        <p:nvPr/>
      </p:nvGrpSpPr>
      <p:grpSpPr>
        <a:xfrm>
          <a:off x="0" y="0"/>
          <a:ext cx="0" cy="0"/>
          <a:chOff x="0" y="0"/>
          <a:chExt cx="0" cy="0"/>
        </a:xfrm>
      </p:grpSpPr>
      <p:cxnSp>
        <p:nvCxnSpPr>
          <p:cNvPr id="8" name="Straight Connector 7"/>
          <p:cNvCxnSpPr/>
          <p:nvPr/>
        </p:nvCxnSpPr>
        <p:spPr>
          <a:xfrm>
            <a:off x="6151418" y="0"/>
            <a:ext cx="0" cy="6858000"/>
          </a:xfrm>
          <a:prstGeom prst="line">
            <a:avLst/>
          </a:prstGeom>
          <a:ln>
            <a:no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99658" y="605118"/>
            <a:ext cx="2227811" cy="34856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cxnSp>
        <p:nvCxnSpPr>
          <p:cNvPr id="29" name="Straight Connector 2"/>
          <p:cNvCxnSpPr/>
          <p:nvPr/>
        </p:nvCxnSpPr>
        <p:spPr>
          <a:xfrm>
            <a:off x="3075709" y="0"/>
            <a:ext cx="0" cy="6858000"/>
          </a:xfrm>
          <a:prstGeom prst="line">
            <a:avLst/>
          </a:prstGeom>
          <a:ln>
            <a:no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15636" y="403412"/>
            <a:ext cx="2227811" cy="161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0" name="Rectangle 9"/>
          <p:cNvSpPr/>
          <p:nvPr/>
        </p:nvSpPr>
        <p:spPr>
          <a:xfrm>
            <a:off x="415636" y="6047995"/>
            <a:ext cx="2227811" cy="403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2" name="Picture Placeholder 11"/>
          <p:cNvSpPr>
            <a:spLocks noGrp="1"/>
          </p:cNvSpPr>
          <p:nvPr>
            <p:ph type="pic" sz="quarter" idx="10"/>
          </p:nvPr>
        </p:nvSpPr>
        <p:spPr>
          <a:xfrm>
            <a:off x="415636" y="605117"/>
            <a:ext cx="2227811" cy="2008991"/>
          </a:xfrm>
        </p:spPr>
        <p:txBody>
          <a:bodyPr tIns="457200">
            <a:normAutofit/>
          </a:bodyPr>
          <a:lstStyle>
            <a:lvl1pPr marL="0" indent="0" algn="ctr">
              <a:buNone/>
              <a:defRPr sz="1765"/>
            </a:lvl1pPr>
          </a:lstStyle>
          <a:p>
            <a:endParaRPr/>
          </a:p>
        </p:txBody>
      </p:sp>
      <p:sp>
        <p:nvSpPr>
          <p:cNvPr id="13" name="Rectangle 12"/>
          <p:cNvSpPr/>
          <p:nvPr/>
        </p:nvSpPr>
        <p:spPr>
          <a:xfrm>
            <a:off x="3499658" y="403412"/>
            <a:ext cx="2227811" cy="161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4" name="Rectangle 13"/>
          <p:cNvSpPr/>
          <p:nvPr/>
        </p:nvSpPr>
        <p:spPr>
          <a:xfrm>
            <a:off x="3499658" y="6047995"/>
            <a:ext cx="2227811" cy="403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6" name="Rectangle 15"/>
          <p:cNvSpPr/>
          <p:nvPr/>
        </p:nvSpPr>
        <p:spPr>
          <a:xfrm>
            <a:off x="6575367" y="403412"/>
            <a:ext cx="2144684" cy="161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17" name="Rectangle 16"/>
          <p:cNvSpPr/>
          <p:nvPr/>
        </p:nvSpPr>
        <p:spPr>
          <a:xfrm>
            <a:off x="6575367" y="6047995"/>
            <a:ext cx="2144684" cy="403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588"/>
          </a:p>
        </p:txBody>
      </p:sp>
      <p:sp>
        <p:nvSpPr>
          <p:cNvPr id="31" name="Text Placeholder 21"/>
          <p:cNvSpPr>
            <a:spLocks noGrp="1"/>
          </p:cNvSpPr>
          <p:nvPr>
            <p:ph type="body" sz="quarter" idx="20" hasCustomPrompt="1"/>
          </p:nvPr>
        </p:nvSpPr>
        <p:spPr>
          <a:xfrm>
            <a:off x="415636" y="2651269"/>
            <a:ext cx="2227811" cy="584430"/>
          </a:xfrm>
        </p:spPr>
        <p:txBody>
          <a:bodyPr lIns="91440" rIns="91440" bIns="0" anchor="b">
            <a:noAutofit/>
          </a:bodyPr>
          <a:lstStyle>
            <a:lvl1pPr marL="0" indent="0" algn="l">
              <a:lnSpc>
                <a:spcPct val="114000"/>
              </a:lnSpc>
              <a:spcBef>
                <a:spcPts val="706"/>
              </a:spcBef>
              <a:buNone/>
              <a:defRPr sz="1765">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Click to add text</a:t>
            </a:r>
          </a:p>
        </p:txBody>
      </p:sp>
      <p:sp>
        <p:nvSpPr>
          <p:cNvPr id="33" name="Text Placeholder 21"/>
          <p:cNvSpPr>
            <a:spLocks noGrp="1"/>
          </p:cNvSpPr>
          <p:nvPr>
            <p:ph type="body" sz="quarter" idx="21" hasCustomPrompt="1"/>
          </p:nvPr>
        </p:nvSpPr>
        <p:spPr>
          <a:xfrm>
            <a:off x="3740727" y="806824"/>
            <a:ext cx="1766455" cy="2958353"/>
          </a:xfrm>
        </p:spPr>
        <p:txBody>
          <a:bodyPr lIns="91440" tIns="91440" rIns="91440" bIns="91440" anchor="ctr">
            <a:noAutofit/>
          </a:bodyPr>
          <a:lstStyle>
            <a:lvl1pPr marL="0" indent="0" algn="l">
              <a:lnSpc>
                <a:spcPct val="130000"/>
              </a:lnSpc>
              <a:spcBef>
                <a:spcPts val="706"/>
              </a:spcBef>
              <a:buNone/>
              <a:defRPr sz="1412">
                <a:solidFill>
                  <a:schemeClr val="tx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Click to add text</a:t>
            </a:r>
          </a:p>
        </p:txBody>
      </p:sp>
      <p:sp>
        <p:nvSpPr>
          <p:cNvPr id="34" name="Picture Placeholder 11"/>
          <p:cNvSpPr>
            <a:spLocks noGrp="1"/>
          </p:cNvSpPr>
          <p:nvPr>
            <p:ph type="pic" sz="quarter" idx="22"/>
          </p:nvPr>
        </p:nvSpPr>
        <p:spPr>
          <a:xfrm>
            <a:off x="3499658" y="4138753"/>
            <a:ext cx="2227811" cy="1862317"/>
          </a:xfrm>
        </p:spPr>
        <p:txBody>
          <a:bodyPr tIns="457200">
            <a:normAutofit/>
          </a:bodyPr>
          <a:lstStyle>
            <a:lvl1pPr marL="0" indent="0" algn="ctr">
              <a:buNone/>
              <a:defRPr sz="1765"/>
            </a:lvl1pPr>
          </a:lstStyle>
          <a:p>
            <a:endParaRPr/>
          </a:p>
        </p:txBody>
      </p:sp>
      <p:sp>
        <p:nvSpPr>
          <p:cNvPr id="36" name="Text Placeholder 21"/>
          <p:cNvSpPr>
            <a:spLocks noGrp="1"/>
          </p:cNvSpPr>
          <p:nvPr>
            <p:ph type="body" sz="quarter" idx="24" hasCustomPrompt="1"/>
          </p:nvPr>
        </p:nvSpPr>
        <p:spPr>
          <a:xfrm>
            <a:off x="6577792" y="4090758"/>
            <a:ext cx="2144684" cy="209165"/>
          </a:xfrm>
        </p:spPr>
        <p:txBody>
          <a:bodyPr lIns="91440" rIns="91440"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Click to add text</a:t>
            </a:r>
          </a:p>
        </p:txBody>
      </p:sp>
      <p:sp>
        <p:nvSpPr>
          <p:cNvPr id="38" name="Text Placeholder 21"/>
          <p:cNvSpPr>
            <a:spLocks noGrp="1"/>
          </p:cNvSpPr>
          <p:nvPr>
            <p:ph type="body" sz="quarter" idx="26" hasCustomPrompt="1"/>
          </p:nvPr>
        </p:nvSpPr>
        <p:spPr>
          <a:xfrm>
            <a:off x="6577792" y="2518572"/>
            <a:ext cx="2144684" cy="209165"/>
          </a:xfrm>
        </p:spPr>
        <p:txBody>
          <a:bodyPr lIns="91440" rIns="91440"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Click to add text</a:t>
            </a:r>
          </a:p>
        </p:txBody>
      </p:sp>
      <p:sp>
        <p:nvSpPr>
          <p:cNvPr id="40" name="Text Placeholder 21"/>
          <p:cNvSpPr>
            <a:spLocks noGrp="1"/>
          </p:cNvSpPr>
          <p:nvPr>
            <p:ph type="body" sz="quarter" idx="28" hasCustomPrompt="1"/>
          </p:nvPr>
        </p:nvSpPr>
        <p:spPr>
          <a:xfrm>
            <a:off x="6577792" y="823578"/>
            <a:ext cx="2144684" cy="209165"/>
          </a:xfrm>
        </p:spPr>
        <p:txBody>
          <a:bodyPr lIns="91440" rIns="91440"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a:t>Click to add text</a:t>
            </a:r>
          </a:p>
        </p:txBody>
      </p:sp>
      <p:sp>
        <p:nvSpPr>
          <p:cNvPr id="43" name="Text Placeholder 21"/>
          <p:cNvSpPr>
            <a:spLocks noGrp="1"/>
          </p:cNvSpPr>
          <p:nvPr>
            <p:ph type="body" sz="quarter" idx="31" hasCustomPrompt="1"/>
          </p:nvPr>
        </p:nvSpPr>
        <p:spPr>
          <a:xfrm>
            <a:off x="415636" y="3268351"/>
            <a:ext cx="2227811" cy="2712546"/>
          </a:xfrm>
        </p:spPr>
        <p:txBody>
          <a:bodyPr lIns="91440" rIns="91440"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a:t>Click to add text</a:t>
            </a:r>
          </a:p>
        </p:txBody>
      </p:sp>
      <p:sp>
        <p:nvSpPr>
          <p:cNvPr id="45" name="Text Placeholder 21"/>
          <p:cNvSpPr>
            <a:spLocks noGrp="1"/>
          </p:cNvSpPr>
          <p:nvPr>
            <p:ph type="body" sz="quarter" idx="33" hasCustomPrompt="1"/>
          </p:nvPr>
        </p:nvSpPr>
        <p:spPr>
          <a:xfrm>
            <a:off x="6577792" y="1032743"/>
            <a:ext cx="2144684" cy="1377041"/>
          </a:xfrm>
        </p:spPr>
        <p:txBody>
          <a:bodyPr lIns="91440" rIns="91440"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a:t>Click to add text</a:t>
            </a:r>
          </a:p>
        </p:txBody>
      </p:sp>
      <p:sp>
        <p:nvSpPr>
          <p:cNvPr id="46" name="Text Placeholder 21"/>
          <p:cNvSpPr>
            <a:spLocks noGrp="1"/>
          </p:cNvSpPr>
          <p:nvPr>
            <p:ph type="body" sz="quarter" idx="34" hasCustomPrompt="1"/>
          </p:nvPr>
        </p:nvSpPr>
        <p:spPr>
          <a:xfrm>
            <a:off x="6577792" y="2727739"/>
            <a:ext cx="2144684" cy="1229274"/>
          </a:xfrm>
        </p:spPr>
        <p:txBody>
          <a:bodyPr lIns="91440" rIns="91440"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a:t>Click to add text</a:t>
            </a:r>
          </a:p>
        </p:txBody>
      </p:sp>
      <p:sp>
        <p:nvSpPr>
          <p:cNvPr id="47" name="Text Placeholder 21"/>
          <p:cNvSpPr>
            <a:spLocks noGrp="1"/>
          </p:cNvSpPr>
          <p:nvPr>
            <p:ph type="body" sz="quarter" idx="35" hasCustomPrompt="1"/>
          </p:nvPr>
        </p:nvSpPr>
        <p:spPr>
          <a:xfrm>
            <a:off x="6577792" y="4299923"/>
            <a:ext cx="2144684" cy="1680974"/>
          </a:xfrm>
        </p:spPr>
        <p:txBody>
          <a:bodyPr lIns="91440" rIns="91440"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a:t>Click to add text</a:t>
            </a:r>
          </a:p>
        </p:txBody>
      </p:sp>
    </p:spTree>
    <p:extLst>
      <p:ext uri="{BB962C8B-B14F-4D97-AF65-F5344CB8AC3E}">
        <p14:creationId xmlns:p14="http://schemas.microsoft.com/office/powerpoint/2010/main" val="10674068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5/10/2016</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extLst>
      <p:ext uri="{BB962C8B-B14F-4D97-AF65-F5344CB8AC3E}">
        <p14:creationId xmlns:p14="http://schemas.microsoft.com/office/powerpoint/2010/main" val="245872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5/10/2016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5/10/2016</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5/10/2016</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7" y="585217"/>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7"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971">
                <a:solidFill>
                  <a:schemeClr val="tx1">
                    <a:lumMod val="95000"/>
                    <a:lumOff val="5000"/>
                  </a:schemeClr>
                </a:solidFill>
                <a:latin typeface="+mj-lt"/>
              </a:defRPr>
            </a:lvl1pPr>
          </a:lstStyle>
          <a:p>
            <a:fld id="{03CEC41E-48BD-4881-B6FF-D82EEBBCD904}" type="datetimeFigureOut">
              <a:rPr lang="en-US" smtClean="0"/>
              <a:t>5/10/2016</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971"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971">
                <a:solidFill>
                  <a:schemeClr val="tx1">
                    <a:lumMod val="95000"/>
                    <a:lumOff val="5000"/>
                  </a:schemeClr>
                </a:solidFill>
                <a:latin typeface="+mj-lt"/>
              </a:defRPr>
            </a:lvl1pPr>
          </a:lstStyle>
          <a:p>
            <a:fld id="{459A5F39-4CE7-434C-A5CB-50A363451602}"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351818" y="1"/>
            <a:ext cx="1662545" cy="6853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059"/>
              </a:spcBef>
            </a:pPr>
            <a:r>
              <a:rPr sz="1412" dirty="0">
                <a:solidFill>
                  <a:prstClr val="white">
                    <a:lumMod val="50000"/>
                  </a:prstClr>
                </a:solidFill>
                <a:latin typeface="Calibri Light" panose="020F0302020204030204" pitchFamily="34" charset="0"/>
                <a:cs typeface="Calibri" panose="020F0502020204030204" pitchFamily="34" charset="0"/>
              </a:rPr>
              <a:t>Printing:</a:t>
            </a:r>
          </a:p>
          <a:p>
            <a:pPr lvl="0">
              <a:spcBef>
                <a:spcPts val="265"/>
              </a:spcBef>
            </a:pPr>
            <a:r>
              <a:rPr sz="882"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529"/>
              </a:spcBef>
            </a:pPr>
            <a:r>
              <a:rPr sz="882"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529"/>
              </a:spcBef>
            </a:pPr>
            <a:r>
              <a:rPr sz="1412"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265"/>
              </a:spcBef>
            </a:pPr>
            <a:r>
              <a:rPr sz="882" dirty="0">
                <a:solidFill>
                  <a:prstClr val="white">
                    <a:lumMod val="50000"/>
                  </a:prstClr>
                </a:solidFill>
                <a:latin typeface="Calibri Light" panose="020F0302020204030204" pitchFamily="34" charset="0"/>
                <a:cs typeface="Calibri" panose="020F0502020204030204" pitchFamily="34" charset="0"/>
              </a:rPr>
              <a:t>The placeholders in this brochure are formatted for you. If you want to add or remove bullet points from text, just click the Bullets button on the Home tab.</a:t>
            </a:r>
          </a:p>
          <a:p>
            <a:pPr lvl="0">
              <a:spcBef>
                <a:spcPts val="529"/>
              </a:spcBef>
            </a:pPr>
            <a:r>
              <a:rPr sz="882"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p>
          <a:p>
            <a:pPr lvl="0">
              <a:spcBef>
                <a:spcPts val="529"/>
              </a:spcBef>
            </a:pPr>
            <a:r>
              <a:rPr sz="882"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click a picture, press the Delete key, then click the icon to add your picture</a:t>
            </a:r>
            <a:r>
              <a:rPr sz="882" dirty="0" smtClean="0">
                <a:solidFill>
                  <a:prstClr val="white">
                    <a:lumMod val="50000"/>
                  </a:prstClr>
                </a:solidFill>
                <a:latin typeface="Calibri Light" panose="020F0302020204030204" pitchFamily="34" charset="0"/>
                <a:cs typeface="Calibri" panose="020F0502020204030204" pitchFamily="34" charset="0"/>
              </a:rPr>
              <a:t>.</a:t>
            </a:r>
            <a:endParaRPr lang="en-US" sz="882" dirty="0" smtClean="0">
              <a:solidFill>
                <a:prstClr val="white">
                  <a:lumMod val="50000"/>
                </a:prstClr>
              </a:solidFill>
              <a:latin typeface="Calibri Light" panose="020F0302020204030204" pitchFamily="34" charset="0"/>
              <a:cs typeface="Calibri" panose="020F0502020204030204" pitchFamily="34" charset="0"/>
            </a:endParaRPr>
          </a:p>
          <a:p>
            <a:pPr lvl="0">
              <a:spcBef>
                <a:spcPts val="529"/>
              </a:spcBef>
            </a:pPr>
            <a:r>
              <a:rPr lang="en-US" sz="882" dirty="0" smtClean="0">
                <a:solidFill>
                  <a:prstClr val="white">
                    <a:lumMod val="50000"/>
                  </a:prstClr>
                </a:solidFill>
                <a:latin typeface="Calibri Light" panose="020F0302020204030204" pitchFamily="34" charset="0"/>
                <a:cs typeface="Calibri" panose="020F0502020204030204" pitchFamily="34" charset="0"/>
              </a:rPr>
              <a:t>If you replace a photo</a:t>
            </a:r>
            <a:r>
              <a:rPr lang="en-US" sz="882" baseline="0" dirty="0" smtClean="0">
                <a:solidFill>
                  <a:prstClr val="white">
                    <a:lumMod val="50000"/>
                  </a:prstClr>
                </a:solidFill>
                <a:latin typeface="Calibri Light" panose="020F0302020204030204" pitchFamily="34" charset="0"/>
                <a:cs typeface="Calibri" panose="020F0502020204030204" pitchFamily="34" charset="0"/>
              </a:rPr>
              <a:t> with your own and it’s not a flawless fit for the space, you can crop it to fit in almost no time. Just select the picture and then, on the Picture tools Format tab, in the Size group, click Crop.</a:t>
            </a:r>
            <a:endParaRPr sz="882"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3144512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defTabSz="887553" rtl="0" eaLnBrk="1" latinLnBrk="0" hangingPunct="1">
        <a:lnSpc>
          <a:spcPct val="80000"/>
        </a:lnSpc>
        <a:spcBef>
          <a:spcPct val="0"/>
        </a:spcBef>
        <a:buNone/>
        <a:defRPr sz="4271" kern="1200" cap="all" spc="97" baseline="0">
          <a:solidFill>
            <a:schemeClr val="tx1">
              <a:lumMod val="95000"/>
              <a:lumOff val="5000"/>
            </a:schemeClr>
          </a:solidFill>
          <a:latin typeface="+mj-lt"/>
          <a:ea typeface="+mj-ea"/>
          <a:cs typeface="+mj-cs"/>
        </a:defRPr>
      </a:lvl1pPr>
    </p:titleStyle>
    <p:bodyStyle>
      <a:lvl1pPr marL="88755" indent="-88755" algn="l" defTabSz="887553" rtl="0" eaLnBrk="1" latinLnBrk="0" hangingPunct="1">
        <a:lnSpc>
          <a:spcPct val="90000"/>
        </a:lnSpc>
        <a:spcBef>
          <a:spcPts val="1165"/>
        </a:spcBef>
        <a:spcAft>
          <a:spcPts val="194"/>
        </a:spcAft>
        <a:buClr>
          <a:schemeClr val="accent1"/>
        </a:buClr>
        <a:buSzPct val="100000"/>
        <a:buFont typeface="Tw Cen MT" panose="020B0602020104020603" pitchFamily="34" charset="0"/>
        <a:buChar char=" "/>
        <a:defRPr sz="1941" kern="1200">
          <a:solidFill>
            <a:schemeClr val="tx1"/>
          </a:solidFill>
          <a:latin typeface="+mn-lt"/>
          <a:ea typeface="+mn-ea"/>
          <a:cs typeface="+mn-cs"/>
        </a:defRPr>
      </a:lvl1pPr>
      <a:lvl2pPr marL="257391" indent="-133133" algn="l" defTabSz="887553" rtl="0" eaLnBrk="1" latinLnBrk="0" hangingPunct="1">
        <a:lnSpc>
          <a:spcPct val="90000"/>
        </a:lnSpc>
        <a:spcBef>
          <a:spcPts val="194"/>
        </a:spcBef>
        <a:spcAft>
          <a:spcPts val="388"/>
        </a:spcAft>
        <a:buClr>
          <a:schemeClr val="accent1"/>
        </a:buClr>
        <a:buFont typeface="Wingdings 3" pitchFamily="18" charset="2"/>
        <a:buChar char=""/>
        <a:defRPr sz="1553" kern="1200">
          <a:solidFill>
            <a:schemeClr val="tx1"/>
          </a:solidFill>
          <a:latin typeface="+mn-lt"/>
          <a:ea typeface="+mn-ea"/>
          <a:cs typeface="+mn-cs"/>
        </a:defRPr>
      </a:lvl2pPr>
      <a:lvl3pPr marL="434901" indent="-133133" algn="l" defTabSz="887553" rtl="0" eaLnBrk="1" latinLnBrk="0" hangingPunct="1">
        <a:lnSpc>
          <a:spcPct val="90000"/>
        </a:lnSpc>
        <a:spcBef>
          <a:spcPts val="194"/>
        </a:spcBef>
        <a:spcAft>
          <a:spcPts val="388"/>
        </a:spcAft>
        <a:buClr>
          <a:schemeClr val="accent1"/>
        </a:buClr>
        <a:buFont typeface="Wingdings 3" pitchFamily="18" charset="2"/>
        <a:buChar char=""/>
        <a:defRPr sz="1165" kern="1200">
          <a:solidFill>
            <a:schemeClr val="tx1"/>
          </a:solidFill>
          <a:latin typeface="+mn-lt"/>
          <a:ea typeface="+mn-ea"/>
          <a:cs typeface="+mn-cs"/>
        </a:defRPr>
      </a:lvl3pPr>
      <a:lvl4pPr marL="576910" indent="-133133" algn="l" defTabSz="887553" rtl="0" eaLnBrk="1" latinLnBrk="0" hangingPunct="1">
        <a:lnSpc>
          <a:spcPct val="90000"/>
        </a:lnSpc>
        <a:spcBef>
          <a:spcPts val="194"/>
        </a:spcBef>
        <a:spcAft>
          <a:spcPts val="388"/>
        </a:spcAft>
        <a:buClr>
          <a:schemeClr val="accent1"/>
        </a:buClr>
        <a:buFont typeface="Wingdings 3" pitchFamily="18" charset="2"/>
        <a:buChar char=""/>
        <a:defRPr sz="1165" kern="1200">
          <a:solidFill>
            <a:schemeClr val="tx1"/>
          </a:solidFill>
          <a:latin typeface="+mn-lt"/>
          <a:ea typeface="+mn-ea"/>
          <a:cs typeface="+mn-cs"/>
        </a:defRPr>
      </a:lvl4pPr>
      <a:lvl5pPr marL="754420" indent="-133133" algn="l" defTabSz="887553" rtl="0" eaLnBrk="1" latinLnBrk="0" hangingPunct="1">
        <a:lnSpc>
          <a:spcPct val="90000"/>
        </a:lnSpc>
        <a:spcBef>
          <a:spcPts val="194"/>
        </a:spcBef>
        <a:spcAft>
          <a:spcPts val="388"/>
        </a:spcAft>
        <a:buClr>
          <a:schemeClr val="accent1"/>
        </a:buClr>
        <a:buFont typeface="Wingdings 3" pitchFamily="18" charset="2"/>
        <a:buChar char=""/>
        <a:defRPr sz="1165" kern="1200">
          <a:solidFill>
            <a:schemeClr val="tx1"/>
          </a:solidFill>
          <a:latin typeface="+mn-lt"/>
          <a:ea typeface="+mn-ea"/>
          <a:cs typeface="+mn-cs"/>
        </a:defRPr>
      </a:lvl5pPr>
      <a:lvl6pPr marL="887553" indent="-133133" algn="l" defTabSz="887553" rtl="0" eaLnBrk="1" latinLnBrk="0" hangingPunct="1">
        <a:lnSpc>
          <a:spcPct val="90000"/>
        </a:lnSpc>
        <a:spcBef>
          <a:spcPts val="194"/>
        </a:spcBef>
        <a:spcAft>
          <a:spcPts val="388"/>
        </a:spcAft>
        <a:buClr>
          <a:schemeClr val="accent1"/>
        </a:buClr>
        <a:buFont typeface="Wingdings 3" pitchFamily="18" charset="2"/>
        <a:buChar char=""/>
        <a:defRPr sz="1165" kern="1200">
          <a:solidFill>
            <a:schemeClr val="tx1"/>
          </a:solidFill>
          <a:latin typeface="+mn-lt"/>
          <a:ea typeface="+mn-ea"/>
          <a:cs typeface="+mn-cs"/>
        </a:defRPr>
      </a:lvl6pPr>
      <a:lvl7pPr marL="1029561" indent="-133133" algn="l" defTabSz="887553" rtl="0" eaLnBrk="1" latinLnBrk="0" hangingPunct="1">
        <a:lnSpc>
          <a:spcPct val="90000"/>
        </a:lnSpc>
        <a:spcBef>
          <a:spcPts val="194"/>
        </a:spcBef>
        <a:spcAft>
          <a:spcPts val="388"/>
        </a:spcAft>
        <a:buClr>
          <a:schemeClr val="accent1"/>
        </a:buClr>
        <a:buFont typeface="Wingdings 3" pitchFamily="18" charset="2"/>
        <a:buChar char=""/>
        <a:defRPr sz="1165" kern="1200">
          <a:solidFill>
            <a:schemeClr val="tx1"/>
          </a:solidFill>
          <a:latin typeface="+mn-lt"/>
          <a:ea typeface="+mn-ea"/>
          <a:cs typeface="+mn-cs"/>
        </a:defRPr>
      </a:lvl7pPr>
      <a:lvl8pPr marL="1180446" indent="-133133" algn="l" defTabSz="887553" rtl="0" eaLnBrk="1" latinLnBrk="0" hangingPunct="1">
        <a:lnSpc>
          <a:spcPct val="90000"/>
        </a:lnSpc>
        <a:spcBef>
          <a:spcPts val="194"/>
        </a:spcBef>
        <a:spcAft>
          <a:spcPts val="388"/>
        </a:spcAft>
        <a:buClr>
          <a:schemeClr val="accent1"/>
        </a:buClr>
        <a:buFont typeface="Wingdings 3" pitchFamily="18" charset="2"/>
        <a:buChar char=""/>
        <a:defRPr sz="1165" kern="1200">
          <a:solidFill>
            <a:schemeClr val="tx1"/>
          </a:solidFill>
          <a:latin typeface="+mn-lt"/>
          <a:ea typeface="+mn-ea"/>
          <a:cs typeface="+mn-cs"/>
        </a:defRPr>
      </a:lvl8pPr>
      <a:lvl9pPr marL="1322455" indent="-133133" algn="l" defTabSz="887553" rtl="0" eaLnBrk="1" latinLnBrk="0" hangingPunct="1">
        <a:lnSpc>
          <a:spcPct val="90000"/>
        </a:lnSpc>
        <a:spcBef>
          <a:spcPts val="194"/>
        </a:spcBef>
        <a:spcAft>
          <a:spcPts val="388"/>
        </a:spcAft>
        <a:buClr>
          <a:schemeClr val="accent1"/>
        </a:buClr>
        <a:buFont typeface="Wingdings 3" pitchFamily="18" charset="2"/>
        <a:buChar char=""/>
        <a:defRPr sz="1165"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7.xml"/><Relationship Id="rId1" Type="http://schemas.openxmlformats.org/officeDocument/2006/relationships/themeOverride" Target="../theme/themeOverride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133" y="3066862"/>
            <a:ext cx="8863867" cy="1041402"/>
          </a:xfrm>
        </p:spPr>
        <p:txBody>
          <a:bodyPr/>
          <a:lstStyle/>
          <a:p>
            <a:r>
              <a:rPr lang="en-US" sz="4000" dirty="0" smtClean="0">
                <a:solidFill>
                  <a:schemeClr val="bg1"/>
                </a:solidFill>
                <a:effectLst>
                  <a:outerShdw blurRad="50800" dist="25400" dir="2700000" algn="tl" rotWithShape="0">
                    <a:schemeClr val="bg1">
                      <a:alpha val="40000"/>
                    </a:schemeClr>
                  </a:outerShdw>
                  <a:reflection stA="50000" endPos="75000" dist="12700" dir="5400000" sy="-100000" algn="bl" rotWithShape="0"/>
                </a:effectLst>
              </a:rPr>
              <a:t>Representing the Argentine Republic</a:t>
            </a:r>
            <a:endParaRPr lang="en-US" sz="4000" dirty="0">
              <a:solidFill>
                <a:schemeClr val="bg1"/>
              </a:solidFill>
              <a:effectLst>
                <a:outerShdw blurRad="50800" dist="25400" dir="2700000" algn="tl" rotWithShape="0">
                  <a:schemeClr val="bg1">
                    <a:alpha val="40000"/>
                  </a:schemeClr>
                </a:outerShdw>
                <a:reflection stA="50000" endPos="75000" dist="12700" dir="5400000" sy="-100000" algn="bl" rotWithShape="0"/>
              </a:effectLst>
            </a:endParaRPr>
          </a:p>
        </p:txBody>
      </p:sp>
      <p:sp>
        <p:nvSpPr>
          <p:cNvPr id="3" name="Subtitle 2"/>
          <p:cNvSpPr>
            <a:spLocks noGrp="1"/>
          </p:cNvSpPr>
          <p:nvPr>
            <p:ph type="subTitle" idx="1"/>
          </p:nvPr>
        </p:nvSpPr>
        <p:spPr>
          <a:xfrm>
            <a:off x="989802" y="4462191"/>
            <a:ext cx="7855389" cy="987552"/>
          </a:xfrm>
        </p:spPr>
        <p:txBody>
          <a:bodyPr/>
          <a:lstStyle/>
          <a:p>
            <a:r>
              <a:rPr lang="en-US" sz="2400" dirty="0" smtClean="0">
                <a:solidFill>
                  <a:schemeClr val="bg1"/>
                </a:solidFill>
              </a:rPr>
              <a:t>43</a:t>
            </a:r>
            <a:r>
              <a:rPr lang="en-US" sz="2400" baseline="30000" dirty="0" smtClean="0">
                <a:solidFill>
                  <a:schemeClr val="bg1"/>
                </a:solidFill>
              </a:rPr>
              <a:t>rd</a:t>
            </a:r>
            <a:r>
              <a:rPr lang="en-US" sz="2400" dirty="0" smtClean="0">
                <a:solidFill>
                  <a:schemeClr val="bg1"/>
                </a:solidFill>
              </a:rPr>
              <a:t> Washington Model Organization of American States </a:t>
            </a:r>
          </a:p>
          <a:p>
            <a:r>
              <a:rPr lang="en-US" sz="2400" dirty="0" smtClean="0">
                <a:solidFill>
                  <a:schemeClr val="bg1"/>
                </a:solidFill>
              </a:rPr>
              <a:t>March 25</a:t>
            </a:r>
            <a:r>
              <a:rPr lang="en-US" sz="2400" baseline="30000" dirty="0" smtClean="0">
                <a:solidFill>
                  <a:schemeClr val="bg1"/>
                </a:solidFill>
              </a:rPr>
              <a:t>th</a:t>
            </a:r>
            <a:r>
              <a:rPr lang="en-US" sz="2400" dirty="0" smtClean="0">
                <a:solidFill>
                  <a:schemeClr val="bg1"/>
                </a:solidFill>
              </a:rPr>
              <a:t>-29</a:t>
            </a:r>
            <a:r>
              <a:rPr lang="en-US" sz="2400" baseline="30000" dirty="0" smtClean="0">
                <a:solidFill>
                  <a:schemeClr val="bg1"/>
                </a:solidFill>
              </a:rPr>
              <a:t>th</a:t>
            </a:r>
            <a:r>
              <a:rPr lang="en-US" sz="2400" dirty="0" smtClean="0">
                <a:solidFill>
                  <a:schemeClr val="bg1"/>
                </a:solidFill>
              </a:rPr>
              <a:t> , 2014 </a:t>
            </a:r>
            <a:endParaRPr lang="en-US" sz="2400" dirty="0">
              <a:solidFill>
                <a:schemeClr val="bg1"/>
              </a:solidFill>
            </a:endParaRPr>
          </a:p>
        </p:txBody>
      </p:sp>
      <p:pic>
        <p:nvPicPr>
          <p:cNvPr id="4" name="Picture 3" descr="Wallpapers Flag of Argentina Flag Graphics.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0887984">
            <a:off x="-473687" y="-40295"/>
            <a:ext cx="3234118" cy="3542931"/>
          </a:xfrm>
          <a:prstGeom prst="rect">
            <a:avLst/>
          </a:prstGeom>
        </p:spPr>
      </p:pic>
      <p:sp>
        <p:nvSpPr>
          <p:cNvPr id="6" name="Rectangle 5"/>
          <p:cNvSpPr/>
          <p:nvPr/>
        </p:nvSpPr>
        <p:spPr>
          <a:xfrm>
            <a:off x="130730" y="1970284"/>
            <a:ext cx="91440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 WMOAS TEAM</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descr="images.jpeg"/>
          <p:cNvPicPr>
            <a:picLocks noChangeAspect="1"/>
          </p:cNvPicPr>
          <p:nvPr/>
        </p:nvPicPr>
        <p:blipFill>
          <a:blip r:embed="rId3">
            <a:extLst>
              <a:ext uri="{BEBA8EAE-BF5A-486C-A8C5-ECC9F3942E4B}">
                <a14:imgProps xmlns:a14="http://schemas.microsoft.com/office/drawing/2010/main">
                  <a14:imgLayer r:embed="rId4">
                    <a14:imgEffect>
                      <a14:backgroundRemoval t="0" b="98995" l="0" r="100000"/>
                    </a14:imgEffect>
                  </a14:imgLayer>
                </a14:imgProps>
              </a:ext>
              <a:ext uri="{28A0092B-C50C-407E-A947-70E740481C1C}">
                <a14:useLocalDpi xmlns:a14="http://schemas.microsoft.com/office/drawing/2010/main" val="0"/>
              </a:ext>
            </a:extLst>
          </a:blip>
          <a:stretch>
            <a:fillRect/>
          </a:stretch>
        </p:blipFill>
        <p:spPr>
          <a:xfrm>
            <a:off x="2959426" y="132548"/>
            <a:ext cx="2969407" cy="1968453"/>
          </a:xfrm>
          <a:prstGeom prst="rect">
            <a:avLst/>
          </a:prstGeom>
          <a:noFill/>
          <a:ln>
            <a:noFill/>
          </a:ln>
        </p:spPr>
      </p:pic>
      <p:pic>
        <p:nvPicPr>
          <p:cNvPr id="7" name="Picture 6" descr="Wallpapers Flag of Argentina Flag Graphics.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712016" flipH="1">
            <a:off x="6607326" y="-40296"/>
            <a:ext cx="3234118" cy="3542931"/>
          </a:xfrm>
          <a:prstGeom prst="rect">
            <a:avLst/>
          </a:prstGeom>
        </p:spPr>
      </p:pic>
      <p:sp>
        <p:nvSpPr>
          <p:cNvPr id="8" name="TextBox 7"/>
          <p:cNvSpPr txBox="1"/>
          <p:nvPr/>
        </p:nvSpPr>
        <p:spPr>
          <a:xfrm>
            <a:off x="9991402" y="2035458"/>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074" y="4169882"/>
            <a:ext cx="740500" cy="1122936"/>
          </a:xfrm>
          <a:prstGeom prst="rect">
            <a:avLst/>
          </a:prstGeom>
        </p:spPr>
      </p:pic>
    </p:spTree>
    <p:extLst>
      <p:ext uri="{BB962C8B-B14F-4D97-AF65-F5344CB8AC3E}">
        <p14:creationId xmlns:p14="http://schemas.microsoft.com/office/powerpoint/2010/main" val="2792585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40" y="3902940"/>
            <a:ext cx="3250360" cy="1633052"/>
          </a:xfrm>
        </p:spPr>
        <p:txBody>
          <a:bodyPr/>
          <a:lstStyle/>
          <a:p>
            <a:r>
              <a:rPr lang="en-US" sz="4000" dirty="0" smtClean="0"/>
              <a:t>Building Friendships!</a:t>
            </a:r>
            <a:br>
              <a:rPr lang="en-US" sz="4000" dirty="0" smtClean="0"/>
            </a:br>
            <a:r>
              <a:rPr lang="en-US" dirty="0" smtClean="0"/>
              <a:t/>
            </a:r>
            <a:br>
              <a:rPr lang="en-US" dirty="0" smtClean="0"/>
            </a:br>
            <a:r>
              <a:rPr lang="en-US" dirty="0" smtClean="0"/>
              <a:t>“</a:t>
            </a:r>
            <a:r>
              <a:rPr lang="en-US" i="1" dirty="0" smtClean="0"/>
              <a:t>The </a:t>
            </a:r>
            <a:r>
              <a:rPr lang="en-US" i="1" dirty="0"/>
              <a:t>shortest distance between new friends is a smile</a:t>
            </a:r>
            <a:r>
              <a:rPr lang="en-US" i="1" dirty="0" smtClean="0"/>
              <a:t>.” </a:t>
            </a:r>
            <a:r>
              <a:rPr lang="en-US" dirty="0" smtClean="0">
                <a:sym typeface="Wingdings"/>
              </a:rPr>
              <a:t></a:t>
            </a:r>
            <a:r>
              <a:rPr lang="en-US" dirty="0" smtClean="0"/>
              <a:t> </a:t>
            </a:r>
            <a:r>
              <a:rPr lang="en-US" i="1" dirty="0" smtClean="0"/>
              <a:t/>
            </a:r>
            <a:br>
              <a:rPr lang="en-US" i="1" dirty="0" smtClean="0"/>
            </a:br>
            <a:r>
              <a:rPr lang="en-US" i="1" dirty="0" smtClean="0"/>
              <a:t>-</a:t>
            </a:r>
            <a:r>
              <a:rPr lang="en-US" sz="2000" i="1" dirty="0" smtClean="0"/>
              <a:t>Unknown</a:t>
            </a:r>
            <a:endParaRPr lang="en-US" dirty="0"/>
          </a:p>
        </p:txBody>
      </p:sp>
      <p:pic>
        <p:nvPicPr>
          <p:cNvPr id="6" name="Picture Placeholder 5" descr="DSC02144.JPG"/>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3604" b="3604"/>
          <a:stretch>
            <a:fillRect/>
          </a:stretch>
        </p:blipFill>
        <p:spPr/>
      </p:pic>
      <p:pic>
        <p:nvPicPr>
          <p:cNvPr id="7" name="Picture Placeholder 6" descr="DSC02188.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3622" b="3622"/>
          <a:stretch>
            <a:fillRect/>
          </a:stretch>
        </p:blipFill>
        <p:spPr/>
      </p:pic>
    </p:spTree>
    <p:extLst>
      <p:ext uri="{BB962C8B-B14F-4D97-AF65-F5344CB8AC3E}">
        <p14:creationId xmlns:p14="http://schemas.microsoft.com/office/powerpoint/2010/main" val="36758982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2038"/>
            <a:ext cx="9330755" cy="961500"/>
          </a:xfrm>
        </p:spPr>
        <p:txBody>
          <a:bodyPr/>
          <a:lstStyle/>
          <a:p>
            <a:r>
              <a:rPr lang="en-US" sz="3200" dirty="0" smtClean="0"/>
              <a:t>2014 WMOAS Team </a:t>
            </a:r>
            <a:r>
              <a:rPr lang="en-US" sz="2500" dirty="0" smtClean="0"/>
              <a:t/>
            </a:r>
            <a:br>
              <a:rPr lang="en-US" sz="2500" dirty="0" smtClean="0"/>
            </a:br>
            <a:r>
              <a:rPr lang="en-US" sz="2500" dirty="0" smtClean="0"/>
              <a:t>after the close of the 43</a:t>
            </a:r>
            <a:r>
              <a:rPr lang="en-US" sz="2500" baseline="30000" dirty="0" smtClean="0"/>
              <a:t>rd</a:t>
            </a:r>
            <a:r>
              <a:rPr lang="en-US" sz="2500" dirty="0" smtClean="0"/>
              <a:t> WMOAS. </a:t>
            </a:r>
            <a:endParaRPr lang="en-US" sz="2500" dirty="0"/>
          </a:p>
        </p:txBody>
      </p:sp>
      <p:pic>
        <p:nvPicPr>
          <p:cNvPr id="5" name="Picture Placeholder 4" descr="DSC02183.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5941" b="5941"/>
          <a:stretch>
            <a:fillRect/>
          </a:stretch>
        </p:blipFill>
        <p:spPr/>
      </p:pic>
      <p:sp>
        <p:nvSpPr>
          <p:cNvPr id="4" name="Text Placeholder 3"/>
          <p:cNvSpPr>
            <a:spLocks noGrp="1"/>
          </p:cNvSpPr>
          <p:nvPr>
            <p:ph type="body" sz="half" idx="2"/>
          </p:nvPr>
        </p:nvSpPr>
        <p:spPr/>
        <p:txBody>
          <a:bodyPr>
            <a:normAutofit fontScale="77500" lnSpcReduction="20000"/>
          </a:bodyPr>
          <a:lstStyle/>
          <a:p>
            <a:r>
              <a:rPr lang="en-US" b="1" dirty="0" smtClean="0"/>
              <a:t>“Happiness </a:t>
            </a:r>
            <a:r>
              <a:rPr lang="en-US" b="1" dirty="0"/>
              <a:t>does not come from doing easy work but from the afterglow of satisfaction that comes after the achievement of a difficult task that demanded our best</a:t>
            </a:r>
            <a:r>
              <a:rPr lang="en-US" b="1" dirty="0" smtClean="0"/>
              <a:t>.”</a:t>
            </a:r>
            <a:endParaRPr lang="en-US" b="1" dirty="0"/>
          </a:p>
          <a:p>
            <a:r>
              <a:rPr lang="en-US" i="1" dirty="0" smtClean="0"/>
              <a:t>- Theodore </a:t>
            </a:r>
            <a:r>
              <a:rPr lang="en-US" i="1" dirty="0"/>
              <a:t>Rubin</a:t>
            </a:r>
            <a:endParaRPr lang="en-US" dirty="0"/>
          </a:p>
        </p:txBody>
      </p:sp>
    </p:spTree>
    <p:extLst>
      <p:ext uri="{BB962C8B-B14F-4D97-AF65-F5344CB8AC3E}">
        <p14:creationId xmlns:p14="http://schemas.microsoft.com/office/powerpoint/2010/main" val="21800493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57" y="4576012"/>
            <a:ext cx="8478685" cy="1100138"/>
          </a:xfrm>
        </p:spPr>
        <p:txBody>
          <a:bodyPr/>
          <a:lstStyle/>
          <a:p>
            <a:r>
              <a:rPr lang="en-US" sz="3000" dirty="0" smtClean="0"/>
              <a:t>Special Thanks to Dr. Joan Supplee, Ph.D.!</a:t>
            </a:r>
            <a:br>
              <a:rPr lang="en-US" sz="3000" dirty="0" smtClean="0"/>
            </a:br>
            <a:r>
              <a:rPr lang="en-US" sz="3000" dirty="0" smtClean="0"/>
              <a:t>We appreciate your dedication, instruction</a:t>
            </a:r>
            <a:r>
              <a:rPr lang="en-US" sz="3000" dirty="0"/>
              <a:t>,</a:t>
            </a:r>
            <a:r>
              <a:rPr lang="en-US" sz="3000" dirty="0" smtClean="0"/>
              <a:t> and time towards making this team the best possible.</a:t>
            </a:r>
            <a:endParaRPr lang="en-US" sz="3000" dirty="0"/>
          </a:p>
        </p:txBody>
      </p:sp>
      <p:pic>
        <p:nvPicPr>
          <p:cNvPr id="5" name="Picture Placeholder 4" descr="DSC02049.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5941" b="5941"/>
          <a:stretch>
            <a:fillRect/>
          </a:stretch>
        </p:blipFill>
        <p:spPr>
          <a:xfrm rot="21414040">
            <a:off x="1779079" y="282400"/>
            <a:ext cx="5486400" cy="3626214"/>
          </a:xfrm>
        </p:spPr>
      </p:pic>
      <p:sp>
        <p:nvSpPr>
          <p:cNvPr id="4" name="Text Placeholder 3"/>
          <p:cNvSpPr>
            <a:spLocks noGrp="1"/>
          </p:cNvSpPr>
          <p:nvPr>
            <p:ph type="body" sz="half" idx="2"/>
          </p:nvPr>
        </p:nvSpPr>
        <p:spPr>
          <a:xfrm>
            <a:off x="765175" y="5974933"/>
            <a:ext cx="7612063" cy="804862"/>
          </a:xfrm>
        </p:spPr>
        <p:txBody>
          <a:bodyPr/>
          <a:lstStyle/>
          <a:p>
            <a:r>
              <a:rPr lang="en-US" dirty="0"/>
              <a:t>The Ralph L. and Bessie Mae Lynn Professor of History</a:t>
            </a:r>
          </a:p>
        </p:txBody>
      </p:sp>
    </p:spTree>
    <p:extLst>
      <p:ext uri="{BB962C8B-B14F-4D97-AF65-F5344CB8AC3E}">
        <p14:creationId xmlns:p14="http://schemas.microsoft.com/office/powerpoint/2010/main" val="1941372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Until Next Time…</a:t>
            </a:r>
            <a:endParaRPr lang="en-US" dirty="0"/>
          </a:p>
        </p:txBody>
      </p:sp>
      <p:sp>
        <p:nvSpPr>
          <p:cNvPr id="3" name="Vertical Text Placeholder 2"/>
          <p:cNvSpPr>
            <a:spLocks noGrp="1"/>
          </p:cNvSpPr>
          <p:nvPr>
            <p:ph type="body" orient="vert" idx="1"/>
          </p:nvPr>
        </p:nvSpPr>
        <p:spPr>
          <a:xfrm rot="16200000">
            <a:off x="2879027" y="377090"/>
            <a:ext cx="3467657" cy="8590739"/>
          </a:xfrm>
        </p:spPr>
        <p:txBody>
          <a:bodyPr>
            <a:normAutofit/>
          </a:bodyPr>
          <a:lstStyle/>
          <a:p>
            <a:pPr marL="0" indent="0">
              <a:buNone/>
            </a:pPr>
            <a:r>
              <a:rPr lang="en-US" sz="2500" b="1" dirty="0" smtClean="0"/>
              <a:t>44</a:t>
            </a:r>
            <a:r>
              <a:rPr lang="en-US" sz="2500" b="1" baseline="30000" dirty="0" smtClean="0"/>
              <a:t>th</a:t>
            </a:r>
            <a:r>
              <a:rPr lang="en-US" sz="2500" b="1" dirty="0" smtClean="0"/>
              <a:t> Washington Model Organization of American States</a:t>
            </a:r>
            <a:r>
              <a:rPr lang="en-US" sz="2500" dirty="0" smtClean="0"/>
              <a:t> </a:t>
            </a:r>
          </a:p>
          <a:p>
            <a:pPr marL="0" indent="0">
              <a:buNone/>
            </a:pPr>
            <a:r>
              <a:rPr lang="en-US" sz="3500" dirty="0"/>
              <a:t> </a:t>
            </a:r>
            <a:r>
              <a:rPr lang="en-US" sz="3500" dirty="0" smtClean="0"/>
              <a:t>              </a:t>
            </a:r>
            <a:r>
              <a:rPr lang="en-US" sz="3500" i="1" dirty="0" smtClean="0"/>
              <a:t>March 31</a:t>
            </a:r>
            <a:r>
              <a:rPr lang="en-US" sz="3500" i="1" baseline="30000" dirty="0" smtClean="0"/>
              <a:t>st</a:t>
            </a:r>
            <a:r>
              <a:rPr lang="en-US" sz="3500" i="1" dirty="0" smtClean="0"/>
              <a:t>- April 4</a:t>
            </a:r>
            <a:r>
              <a:rPr lang="en-US" sz="3500" i="1" baseline="30000" dirty="0" smtClean="0"/>
              <a:t>th</a:t>
            </a:r>
            <a:r>
              <a:rPr lang="en-US" sz="3500" i="1" dirty="0" smtClean="0"/>
              <a:t>, 2015</a:t>
            </a:r>
            <a:endParaRPr lang="en-US" sz="3500" i="1" dirty="0"/>
          </a:p>
        </p:txBody>
      </p:sp>
    </p:spTree>
    <p:extLst>
      <p:ext uri="{BB962C8B-B14F-4D97-AF65-F5344CB8AC3E}">
        <p14:creationId xmlns:p14="http://schemas.microsoft.com/office/powerpoint/2010/main" val="3578949808"/>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2830322"/>
            <a:ext cx="3250360" cy="1631950"/>
          </a:xfrm>
        </p:spPr>
        <p:txBody>
          <a:bodyPr/>
          <a:lstStyle/>
          <a:p>
            <a:r>
              <a:rPr lang="en-US" dirty="0" smtClean="0"/>
              <a:t>Leaving Waco for Washington, D.C.</a:t>
            </a:r>
            <a:endParaRPr lang="en-US" dirty="0"/>
          </a:p>
        </p:txBody>
      </p:sp>
      <p:pic>
        <p:nvPicPr>
          <p:cNvPr id="7" name="Picture Placeholder 6" descr="DSC02046.JPG"/>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t="3569" b="3569"/>
          <a:stretch>
            <a:fillRect/>
          </a:stretch>
        </p:blipFill>
        <p:spPr/>
      </p:pic>
      <p:pic>
        <p:nvPicPr>
          <p:cNvPr id="6" name="Picture Placeholder 5" descr="DSC02042.JPG"/>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t="3587" b="3587"/>
          <a:stretch>
            <a:fillRect/>
          </a:stretch>
        </p:blipFill>
        <p:spPr/>
      </p:pic>
    </p:spTree>
    <p:extLst>
      <p:ext uri="{BB962C8B-B14F-4D97-AF65-F5344CB8AC3E}">
        <p14:creationId xmlns:p14="http://schemas.microsoft.com/office/powerpoint/2010/main" val="643042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4343400"/>
            <a:ext cx="7612063" cy="1100138"/>
          </a:xfrm>
        </p:spPr>
        <p:txBody>
          <a:bodyPr/>
          <a:lstStyle/>
          <a:p>
            <a:r>
              <a:rPr lang="en-US" sz="3600" dirty="0" smtClean="0"/>
              <a:t>Organization of American States Building</a:t>
            </a:r>
            <a:endParaRPr lang="en-US" sz="3600" dirty="0"/>
          </a:p>
        </p:txBody>
      </p:sp>
      <p:sp>
        <p:nvSpPr>
          <p:cNvPr id="4" name="Text Placeholder 3"/>
          <p:cNvSpPr>
            <a:spLocks noGrp="1"/>
          </p:cNvSpPr>
          <p:nvPr>
            <p:ph type="body" sz="half" idx="2"/>
          </p:nvPr>
        </p:nvSpPr>
        <p:spPr>
          <a:ln>
            <a:noFill/>
          </a:ln>
        </p:spPr>
        <p:txBody>
          <a:bodyPr>
            <a:noAutofit/>
          </a:bodyPr>
          <a:lstStyle/>
          <a:p>
            <a:r>
              <a:rPr lang="en-US" sz="1000" i="1" dirty="0" smtClean="0"/>
              <a:t>Established April 30, 1948</a:t>
            </a:r>
          </a:p>
          <a:p>
            <a:r>
              <a:rPr lang="en-US" sz="1000" dirty="0" smtClean="0"/>
              <a:t>Formerly the Pan American Union headquarters</a:t>
            </a:r>
          </a:p>
          <a:p>
            <a:r>
              <a:rPr lang="en-US" sz="1000" dirty="0" smtClean="0"/>
              <a:t>Brief History: </a:t>
            </a:r>
            <a:r>
              <a:rPr lang="en-US" sz="1000" dirty="0"/>
              <a:t>The Organization of American States is the world’s oldest regional organization, dating back to the First International Conference of American States, held in Washington, D.C., from October 1889 to April 1890</a:t>
            </a:r>
            <a:r>
              <a:rPr lang="en-US" sz="1000" dirty="0" smtClean="0"/>
              <a:t>.</a:t>
            </a:r>
          </a:p>
          <a:p>
            <a:r>
              <a:rPr lang="en-US" sz="1000" dirty="0"/>
              <a:t>The OAS came into being in 1948 with the signing in Bogotá, Colombia, of </a:t>
            </a:r>
            <a:r>
              <a:rPr lang="en-US" sz="1000" dirty="0" smtClean="0"/>
              <a:t>the Charter of the OAS which took effect December 1951.</a:t>
            </a:r>
          </a:p>
          <a:p>
            <a:r>
              <a:rPr lang="en-US" sz="1000" dirty="0"/>
              <a:t>The Organization uses a four-pronged approach to effectively implement its essential purposes, based on its main pillars: democracy, human rights, security, and </a:t>
            </a:r>
            <a:r>
              <a:rPr lang="en-US" sz="1000" dirty="0" smtClean="0"/>
              <a:t>development.</a:t>
            </a: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Placeholder 8" descr="114759337.9OgHFGSN.jp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1761" b="1761"/>
          <a:stretch>
            <a:fillRect/>
          </a:stretch>
        </p:blipFill>
        <p:spPr>
          <a:xfrm>
            <a:off x="1779081" y="394723"/>
            <a:ext cx="5486400" cy="3626214"/>
          </a:xfrm>
        </p:spPr>
      </p:pic>
    </p:spTree>
    <p:extLst>
      <p:ext uri="{BB962C8B-B14F-4D97-AF65-F5344CB8AC3E}">
        <p14:creationId xmlns:p14="http://schemas.microsoft.com/office/powerpoint/2010/main" val="1696997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40" y="2512865"/>
            <a:ext cx="3250360" cy="1631950"/>
          </a:xfrm>
        </p:spPr>
        <p:txBody>
          <a:bodyPr/>
          <a:lstStyle/>
          <a:p>
            <a:r>
              <a:rPr lang="en-US" dirty="0" smtClean="0"/>
              <a:t>Preparing for the 1</a:t>
            </a:r>
            <a:r>
              <a:rPr lang="en-US" baseline="30000" dirty="0" smtClean="0"/>
              <a:t>st</a:t>
            </a:r>
            <a:r>
              <a:rPr lang="en-US" dirty="0" smtClean="0"/>
              <a:t> day at the OAS Building</a:t>
            </a:r>
            <a:endParaRPr lang="en-US" dirty="0"/>
          </a:p>
        </p:txBody>
      </p:sp>
      <p:pic>
        <p:nvPicPr>
          <p:cNvPr id="7" name="Picture Placeholder 6" descr="DSC02061.JPG"/>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3604" b="3604"/>
          <a:stretch>
            <a:fillRect/>
          </a:stretch>
        </p:blipFill>
        <p:spPr/>
      </p:pic>
      <p:pic>
        <p:nvPicPr>
          <p:cNvPr id="6" name="Picture Placeholder 5" descr="DSC02056.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3622" b="3622"/>
          <a:stretch>
            <a:fillRect/>
          </a:stretch>
        </p:blipFill>
        <p:spPr/>
      </p:pic>
    </p:spTree>
    <p:extLst>
      <p:ext uri="{BB962C8B-B14F-4D97-AF65-F5344CB8AC3E}">
        <p14:creationId xmlns:p14="http://schemas.microsoft.com/office/powerpoint/2010/main" val="142447557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Day of Committee!</a:t>
            </a:r>
            <a:endParaRPr lang="en-US" dirty="0"/>
          </a:p>
        </p:txBody>
      </p:sp>
      <p:pic>
        <p:nvPicPr>
          <p:cNvPr id="8" name="Content Placeholder 7" descr="DSC02110.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17194" r="17194"/>
          <a:stretch>
            <a:fillRect/>
          </a:stretch>
        </p:blipFill>
        <p:spPr>
          <a:xfrm>
            <a:off x="4719638" y="2084388"/>
            <a:ext cx="3657600" cy="4183062"/>
          </a:xfrm>
        </p:spPr>
      </p:pic>
      <p:pic>
        <p:nvPicPr>
          <p:cNvPr id="7" name="Content Placeholder 6" descr="DSC02095.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l="17194" r="17194"/>
          <a:stretch>
            <a:fillRect/>
          </a:stretch>
        </p:blipFill>
        <p:spPr/>
      </p:pic>
    </p:spTree>
    <p:extLst>
      <p:ext uri="{BB962C8B-B14F-4D97-AF65-F5344CB8AC3E}">
        <p14:creationId xmlns:p14="http://schemas.microsoft.com/office/powerpoint/2010/main" val="3982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269874"/>
            <a:ext cx="7612063" cy="1417638"/>
          </a:xfrm>
        </p:spPr>
        <p:txBody>
          <a:bodyPr/>
          <a:lstStyle/>
          <a:p>
            <a:r>
              <a:rPr lang="en-US" sz="4200" dirty="0" smtClean="0"/>
              <a:t>Baylor Delegates presenting their resolutions!</a:t>
            </a:r>
            <a:endParaRPr lang="en-US" sz="4200" dirty="0"/>
          </a:p>
        </p:txBody>
      </p:sp>
      <p:sp>
        <p:nvSpPr>
          <p:cNvPr id="3" name="Text Placeholder 2"/>
          <p:cNvSpPr>
            <a:spLocks noGrp="1"/>
          </p:cNvSpPr>
          <p:nvPr>
            <p:ph type="body" idx="1"/>
          </p:nvPr>
        </p:nvSpPr>
        <p:spPr/>
        <p:txBody>
          <a:bodyPr/>
          <a:lstStyle/>
          <a:p>
            <a:r>
              <a:rPr lang="en-US" dirty="0" smtClean="0"/>
              <a:t>Lauren Lee (Sophomore)</a:t>
            </a:r>
            <a:endParaRPr lang="en-US" dirty="0"/>
          </a:p>
        </p:txBody>
      </p:sp>
      <p:pic>
        <p:nvPicPr>
          <p:cNvPr id="7" name="Content Placeholder 6" descr="DSC02151.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11901" r="11901"/>
          <a:stretch>
            <a:fillRect/>
          </a:stretch>
        </p:blipFill>
        <p:spPr>
          <a:xfrm>
            <a:off x="765175" y="2649538"/>
            <a:ext cx="3657600" cy="3608387"/>
          </a:xfrm>
        </p:spPr>
      </p:pic>
      <p:sp>
        <p:nvSpPr>
          <p:cNvPr id="5" name="Text Placeholder 4"/>
          <p:cNvSpPr>
            <a:spLocks noGrp="1"/>
          </p:cNvSpPr>
          <p:nvPr>
            <p:ph type="body" sz="quarter" idx="3"/>
          </p:nvPr>
        </p:nvSpPr>
        <p:spPr/>
        <p:txBody>
          <a:bodyPr/>
          <a:lstStyle/>
          <a:p>
            <a:r>
              <a:rPr lang="en-US" dirty="0" smtClean="0"/>
              <a:t>Priscilla Escobedo (Senior)</a:t>
            </a:r>
            <a:endParaRPr lang="en-US" dirty="0"/>
          </a:p>
        </p:txBody>
      </p:sp>
      <p:pic>
        <p:nvPicPr>
          <p:cNvPr id="8" name="Content Placeholder 7" descr="DSC02162.JPG"/>
          <p:cNvPicPr>
            <a:picLocks noGrp="1" noChangeAspect="1"/>
          </p:cNvPicPr>
          <p:nvPr>
            <p:ph sz="quarter" idx="4"/>
          </p:nvPr>
        </p:nvPicPr>
        <p:blipFill>
          <a:blip r:embed="rId3" cstate="email">
            <a:extLst>
              <a:ext uri="{28A0092B-C50C-407E-A947-70E740481C1C}">
                <a14:useLocalDpi xmlns:a14="http://schemas.microsoft.com/office/drawing/2010/main" val="0"/>
              </a:ext>
            </a:extLst>
          </a:blip>
          <a:srcRect l="11901" r="11901"/>
          <a:stretch>
            <a:fillRect/>
          </a:stretch>
        </p:blipFill>
        <p:spPr>
          <a:xfrm>
            <a:off x="4719638" y="2649538"/>
            <a:ext cx="3657600" cy="3608387"/>
          </a:xfrm>
        </p:spPr>
      </p:pic>
    </p:spTree>
    <p:extLst>
      <p:ext uri="{BB962C8B-B14F-4D97-AF65-F5344CB8AC3E}">
        <p14:creationId xmlns:p14="http://schemas.microsoft.com/office/powerpoint/2010/main" val="1996624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957875">
            <a:off x="406665" y="539128"/>
            <a:ext cx="3875132" cy="1363502"/>
          </a:xfrm>
        </p:spPr>
        <p:txBody>
          <a:bodyPr/>
          <a:lstStyle/>
          <a:p>
            <a:r>
              <a:rPr lang="en-US" b="1" dirty="0" smtClean="0">
                <a:solidFill>
                  <a:schemeClr val="bg1"/>
                </a:solidFill>
              </a:rPr>
              <a:t>Team Lunch!</a:t>
            </a:r>
            <a:endParaRPr lang="en-US" b="1" dirty="0">
              <a:solidFill>
                <a:schemeClr val="bg1"/>
              </a:solidFill>
            </a:endParaRPr>
          </a:p>
        </p:txBody>
      </p:sp>
      <p:sp>
        <p:nvSpPr>
          <p:cNvPr id="3" name="Subtitle 2"/>
          <p:cNvSpPr>
            <a:spLocks noGrp="1"/>
          </p:cNvSpPr>
          <p:nvPr>
            <p:ph type="subTitle" idx="1"/>
          </p:nvPr>
        </p:nvSpPr>
        <p:spPr>
          <a:xfrm>
            <a:off x="310132" y="3974316"/>
            <a:ext cx="8684114" cy="990600"/>
          </a:xfrm>
        </p:spPr>
        <p:txBody>
          <a:bodyPr/>
          <a:lstStyle/>
          <a:p>
            <a:r>
              <a:rPr lang="en-US" sz="2800" b="1" dirty="0" smtClean="0"/>
              <a:t>Along with daily team meetings, we had the opportunity to discuss our expectations for the Model as well as enjoy each other’s company</a:t>
            </a:r>
            <a:r>
              <a:rPr lang="en-US" sz="2800" b="1" dirty="0">
                <a:sym typeface="Wingdings"/>
              </a:rPr>
              <a:t> </a:t>
            </a:r>
            <a:r>
              <a:rPr lang="en-US" sz="2800" b="1" dirty="0" smtClean="0">
                <a:sym typeface="Wingdings"/>
              </a:rPr>
              <a:t>over some great food! </a:t>
            </a:r>
            <a:endParaRPr lang="en-US" sz="2800" b="1" dirty="0"/>
          </a:p>
        </p:txBody>
      </p:sp>
      <p:pic>
        <p:nvPicPr>
          <p:cNvPr id="5" name="Picture Placeholder 4" descr="DSC02126.JPG"/>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rcRect t="351" b="351"/>
          <a:stretch>
            <a:fillRect/>
          </a:stretch>
        </p:blipFill>
        <p:spPr/>
      </p:pic>
    </p:spTree>
    <p:extLst>
      <p:ext uri="{BB962C8B-B14F-4D97-AF65-F5344CB8AC3E}">
        <p14:creationId xmlns:p14="http://schemas.microsoft.com/office/powerpoint/2010/main" val="15395120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4947558"/>
            <a:ext cx="7806887" cy="1100138"/>
          </a:xfrm>
        </p:spPr>
        <p:txBody>
          <a:bodyPr/>
          <a:lstStyle/>
          <a:p>
            <a:r>
              <a:rPr lang="en-US" dirty="0" smtClean="0"/>
              <a:t>WMOAS Team at the Argentine Mission to the OAS.</a:t>
            </a:r>
            <a:endParaRPr lang="en-US" dirty="0"/>
          </a:p>
        </p:txBody>
      </p:sp>
      <p:pic>
        <p:nvPicPr>
          <p:cNvPr id="7" name="Picture Placeholder 6" descr="DSC02121.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5941" b="5941"/>
          <a:stretch>
            <a:fillRect/>
          </a:stretch>
        </p:blipFill>
        <p:spPr>
          <a:xfrm>
            <a:off x="1176036" y="225125"/>
            <a:ext cx="6382121" cy="4218237"/>
          </a:xfrm>
        </p:spPr>
      </p:pic>
    </p:spTree>
    <p:extLst>
      <p:ext uri="{BB962C8B-B14F-4D97-AF65-F5344CB8AC3E}">
        <p14:creationId xmlns:p14="http://schemas.microsoft.com/office/powerpoint/2010/main" val="39374604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59" y="2606044"/>
            <a:ext cx="3930753" cy="2672270"/>
          </a:xfrm>
        </p:spPr>
        <p:txBody>
          <a:bodyPr/>
          <a:lstStyle/>
          <a:p>
            <a:r>
              <a:rPr lang="en-US" sz="3200" b="1" dirty="0" smtClean="0"/>
              <a:t>2014 WMOAS President (Senior) Will Gregory passing the gavel to 2015 WMOAS President (Junior) Ewan Hamilton. With a little humor! </a:t>
            </a:r>
            <a:r>
              <a:rPr lang="en-US" sz="3200" b="1" cap="all" dirty="0" smtClean="0"/>
              <a:t>LOL! </a:t>
            </a:r>
            <a:r>
              <a:rPr lang="en-US" sz="3200" cap="all" dirty="0" smtClean="0">
                <a:sym typeface="Wingdings"/>
              </a:rPr>
              <a:t></a:t>
            </a:r>
            <a:endParaRPr lang="en-US" sz="3200" cap="all" dirty="0"/>
          </a:p>
        </p:txBody>
      </p:sp>
      <p:pic>
        <p:nvPicPr>
          <p:cNvPr id="7" name="Picture Placeholder 6" descr="DSC02190.JPG"/>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3604" b="3604"/>
          <a:stretch>
            <a:fillRect/>
          </a:stretch>
        </p:blipFill>
        <p:spPr>
          <a:xfrm rot="307655">
            <a:off x="4330286" y="3508129"/>
            <a:ext cx="4141140" cy="2881378"/>
          </a:xfrm>
        </p:spPr>
      </p:pic>
      <p:pic>
        <p:nvPicPr>
          <p:cNvPr id="6" name="Picture Placeholder 5" descr="DSC02189.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3622" b="3622"/>
          <a:stretch>
            <a:fillRect/>
          </a:stretch>
        </p:blipFill>
        <p:spPr/>
      </p:pic>
    </p:spTree>
    <p:extLst>
      <p:ext uri="{BB962C8B-B14F-4D97-AF65-F5344CB8AC3E}">
        <p14:creationId xmlns:p14="http://schemas.microsoft.com/office/powerpoint/2010/main" val="2209757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gral">
  <a:themeElements>
    <a:clrScheme name="Custom 16">
      <a:dk1>
        <a:sysClr val="windowText" lastClr="000000"/>
      </a:dk1>
      <a:lt1>
        <a:sysClr val="window" lastClr="FFFFFF"/>
      </a:lt1>
      <a:dk2>
        <a:srgbClr val="335B74"/>
      </a:dk2>
      <a:lt2>
        <a:srgbClr val="DFE3E5"/>
      </a:lt2>
      <a:accent1>
        <a:srgbClr val="1CADE4"/>
      </a:accent1>
      <a:accent2>
        <a:srgbClr val="76CDEE"/>
      </a:accent2>
      <a:accent3>
        <a:srgbClr val="1CADE4"/>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Summer 2017 Brochure" id="{5E426096-F3A8-4A99-ABD1-F58BE25C5C8A}" vid="{40E37191-B272-4B9F-8D13-610539F107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6">
    <a:dk1>
      <a:sysClr val="windowText" lastClr="000000"/>
    </a:dk1>
    <a:lt1>
      <a:sysClr val="window" lastClr="FFFFFF"/>
    </a:lt1>
    <a:dk2>
      <a:srgbClr val="335B74"/>
    </a:dk2>
    <a:lt2>
      <a:srgbClr val="DFE3E5"/>
    </a:lt2>
    <a:accent1>
      <a:srgbClr val="1CADE4"/>
    </a:accent1>
    <a:accent2>
      <a:srgbClr val="76CDEE"/>
    </a:accent2>
    <a:accent3>
      <a:srgbClr val="1CADE4"/>
    </a:accent3>
    <a:accent4>
      <a:srgbClr val="42BA97"/>
    </a:accent4>
    <a:accent5>
      <a:srgbClr val="3E8853"/>
    </a:accent5>
    <a:accent6>
      <a:srgbClr val="62A39F"/>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Habitat.thmx</Template>
  <TotalTime>6180</TotalTime>
  <Words>315</Words>
  <Application>Microsoft Office PowerPoint</Application>
  <PresentationFormat>On-screen Show (4:3)</PresentationFormat>
  <Paragraphs>30</Paragraphs>
  <Slides>13</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Book Antiqua</vt:lpstr>
      <vt:lpstr>Calibri</vt:lpstr>
      <vt:lpstr>Calibri Light</vt:lpstr>
      <vt:lpstr>Tw Cen MT</vt:lpstr>
      <vt:lpstr>Tw Cen MT Condensed</vt:lpstr>
      <vt:lpstr>Wingdings</vt:lpstr>
      <vt:lpstr>Wingdings 2</vt:lpstr>
      <vt:lpstr>Wingdings 3</vt:lpstr>
      <vt:lpstr>Habitat</vt:lpstr>
      <vt:lpstr>Integral</vt:lpstr>
      <vt:lpstr>Representing the Argentine Republic</vt:lpstr>
      <vt:lpstr>Leaving Waco for Washington, D.C.</vt:lpstr>
      <vt:lpstr>Organization of American States Building</vt:lpstr>
      <vt:lpstr>Preparing for the 1st day at the OAS Building</vt:lpstr>
      <vt:lpstr>First Day of Committee!</vt:lpstr>
      <vt:lpstr>Baylor Delegates presenting their resolutions!</vt:lpstr>
      <vt:lpstr>Team Lunch!</vt:lpstr>
      <vt:lpstr>WMOAS Team at the Argentine Mission to the OAS.</vt:lpstr>
      <vt:lpstr>2014 WMOAS President (Senior) Will Gregory passing the gavel to 2015 WMOAS President (Junior) Ewan Hamilton. With a little humor! LOL! </vt:lpstr>
      <vt:lpstr>Building Friendships!  “The shortest distance between new friends is a smile.”   -Unknown</vt:lpstr>
      <vt:lpstr>2014 WMOAS Team  after the close of the 43rd WMOAS. </vt:lpstr>
      <vt:lpstr>Special Thanks to Dr. Joan Supplee, Ph.D.! We appreciate your dedication, instruction, and time towards making this team the best possible.</vt:lpstr>
      <vt:lpstr>Until Next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Baylor 2014 WMOAS</dc:title>
  <dc:creator>Richard Horace</dc:creator>
  <cp:lastModifiedBy>Supplee, Joan E.</cp:lastModifiedBy>
  <cp:revision>27</cp:revision>
  <dcterms:created xsi:type="dcterms:W3CDTF">2014-04-29T03:42:35Z</dcterms:created>
  <dcterms:modified xsi:type="dcterms:W3CDTF">2016-05-10T20:48:51Z</dcterms:modified>
</cp:coreProperties>
</file>