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6" r:id="rId2"/>
    <p:sldId id="259" r:id="rId3"/>
    <p:sldId id="262" r:id="rId4"/>
    <p:sldId id="272" r:id="rId5"/>
    <p:sldId id="275" r:id="rId6"/>
    <p:sldId id="278" r:id="rId7"/>
    <p:sldId id="280" r:id="rId8"/>
    <p:sldId id="286" r:id="rId9"/>
    <p:sldId id="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1460-D9F2-4158-86E7-67B9EAE38552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31E-9C3B-44CE-96E0-56BEE0AA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2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1460-D9F2-4158-86E7-67B9EAE38552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31E-9C3B-44CE-96E0-56BEE0AA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6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1460-D9F2-4158-86E7-67B9EAE38552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31E-9C3B-44CE-96E0-56BEE0AA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8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1460-D9F2-4158-86E7-67B9EAE38552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31E-9C3B-44CE-96E0-56BEE0AA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3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1460-D9F2-4158-86E7-67B9EAE38552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31E-9C3B-44CE-96E0-56BEE0AA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1460-D9F2-4158-86E7-67B9EAE38552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31E-9C3B-44CE-96E0-56BEE0AA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1460-D9F2-4158-86E7-67B9EAE38552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31E-9C3B-44CE-96E0-56BEE0AA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5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1460-D9F2-4158-86E7-67B9EAE38552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31E-9C3B-44CE-96E0-56BEE0AA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1460-D9F2-4158-86E7-67B9EAE38552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31E-9C3B-44CE-96E0-56BEE0AA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3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1460-D9F2-4158-86E7-67B9EAE38552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31E-9C3B-44CE-96E0-56BEE0AA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24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1460-D9F2-4158-86E7-67B9EAE38552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31E-9C3B-44CE-96E0-56BEE0AA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0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E1460-D9F2-4158-86E7-67B9EAE38552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A31E-9C3B-44CE-96E0-56BEE0AA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29" y="248744"/>
            <a:ext cx="6490716" cy="4315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8707" y="4669155"/>
            <a:ext cx="6842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Baylor MOEA 2014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Arequipa, Peru</a:t>
            </a:r>
            <a:endParaRPr lang="en-US" sz="44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111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63" y="101264"/>
            <a:ext cx="5055050" cy="3361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06" y="629903"/>
            <a:ext cx="3766532" cy="5664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43" y="3600450"/>
            <a:ext cx="452689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85" y="1293018"/>
            <a:ext cx="6432194" cy="4276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093" y="1019174"/>
            <a:ext cx="3207720" cy="482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3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" y="1684809"/>
            <a:ext cx="4738116" cy="3150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34" y="1083164"/>
            <a:ext cx="6547866" cy="43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0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r="1431"/>
          <a:stretch/>
        </p:blipFill>
        <p:spPr>
          <a:xfrm>
            <a:off x="949442" y="1095375"/>
            <a:ext cx="6822958" cy="4857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5251" r="18032"/>
          <a:stretch/>
        </p:blipFill>
        <p:spPr>
          <a:xfrm>
            <a:off x="8296139" y="1905000"/>
            <a:ext cx="335293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2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8" t="383" r="12524" b="6819"/>
          <a:stretch/>
        </p:blipFill>
        <p:spPr>
          <a:xfrm>
            <a:off x="972159" y="1171575"/>
            <a:ext cx="5092261" cy="4699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-1001" r="19969" b="1001"/>
          <a:stretch/>
        </p:blipFill>
        <p:spPr>
          <a:xfrm>
            <a:off x="7410447" y="407137"/>
            <a:ext cx="2695575" cy="2785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62" y="3416534"/>
            <a:ext cx="4633946" cy="308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84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82" y="1283669"/>
            <a:ext cx="6195289" cy="4119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6" y="3452813"/>
            <a:ext cx="4827726" cy="3209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5" y="95250"/>
            <a:ext cx="4885028" cy="324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78" y="1241290"/>
            <a:ext cx="6475171" cy="4305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60" y="1856767"/>
            <a:ext cx="4623816" cy="307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8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 r="1258" b="16137"/>
          <a:stretch/>
        </p:blipFill>
        <p:spPr>
          <a:xfrm>
            <a:off x="6172200" y="1619096"/>
            <a:ext cx="5791200" cy="3514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4" y="1576461"/>
            <a:ext cx="5414391" cy="359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65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8676</TotalTime>
  <Words>6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Arabic Typesetting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Baylor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Supplee, Joan E.</dc:creator>
  <cp:lastModifiedBy>Supplee, Joan E.</cp:lastModifiedBy>
  <cp:revision>21</cp:revision>
  <dcterms:created xsi:type="dcterms:W3CDTF">2016-05-04T20:36:45Z</dcterms:created>
  <dcterms:modified xsi:type="dcterms:W3CDTF">2016-05-10T21:13:41Z</dcterms:modified>
</cp:coreProperties>
</file>